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84" r:id="rId2"/>
    <p:sldId id="804" r:id="rId3"/>
    <p:sldId id="292" r:id="rId4"/>
    <p:sldId id="801" r:id="rId5"/>
    <p:sldId id="800" r:id="rId6"/>
  </p:sldIdLst>
  <p:sldSz cx="12192000" cy="6858000"/>
  <p:notesSz cx="6858000" cy="9144000"/>
  <p:embeddedFontLst>
    <p:embeddedFont>
      <p:font typeface="Bahnschrift" panose="020B0502040204020203" pitchFamily="34" charset="0"/>
      <p:regular r:id="rId8"/>
      <p:bold r:id="rId9"/>
    </p:embeddedFont>
    <p:embeddedFont>
      <p:font typeface="BIZ UDPゴシック" panose="020B0400000000000000" pitchFamily="34" charset="-128"/>
      <p:regular r:id="rId10"/>
      <p:bold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DIN Condensed" pitchFamily="2" charset="0"/>
      <p:regular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メイリオ" panose="020B0604030504040204" pitchFamily="34" charset="-128"/>
      <p:regular r:id="rId21"/>
      <p:bold r:id="rId22"/>
      <p:italic r:id="rId23"/>
      <p:boldItalic r:id="rId24"/>
    </p:embeddedFont>
    <p:embeddedFont>
      <p:font typeface="游ゴシック" panose="020B0400000000000000" pitchFamily="34" charset="-128"/>
      <p:regular r:id="rId25"/>
      <p:bold r:id="rId26"/>
    </p:embeddedFont>
    <p:embeddedFont>
      <p:font typeface="游ゴシック Light" panose="020B0300000000000000" pitchFamily="34" charset="-128"/>
      <p:regular r:id="rId2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FFFB"/>
    <a:srgbClr val="FFFB00"/>
    <a:srgbClr val="3C3C3C"/>
    <a:srgbClr val="D5CFC3"/>
    <a:srgbClr val="F0F3F4"/>
    <a:srgbClr val="27282C"/>
    <a:srgbClr val="EFE7D3"/>
    <a:srgbClr val="D8FF75"/>
    <a:srgbClr val="C8FF3F"/>
    <a:srgbClr val="B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9F1C4-9BA1-488F-AECA-6CCD1AC8D87E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D219F-ACEA-4358-8684-3EEFB1BE3E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42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Chapter3-01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303D9-4937-44C7-9672-65471C205EE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6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Chapter3-02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303D9-4937-44C7-9672-65471C205EE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2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Chapter3-03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303D9-4937-44C7-9672-65471C205EE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712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Chapter3-04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303D9-4937-44C7-9672-65471C205EE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42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Chapter3-05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303D9-4937-44C7-9672-65471C205EE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81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7FB019-99BC-A174-66A6-4DEC9CFAA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B2CC1D6-8117-0323-B9C4-19381C7F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C4D02-F962-BF38-064F-877BF85E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8600B1-61C4-EBE3-D315-B168BBFB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20B4AC-0A46-EF20-596B-B05B19CF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11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37905A-DE92-DDF7-55D4-3BE81011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3680DF-76CA-9E04-3DAC-5C542A8F7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331295-451C-8032-FFA4-01690A68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9E6388-9B8B-6F4F-902D-E26B1DDB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420820-75BE-6AAB-F90B-D110971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30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491B76B-524F-E5A8-D65C-EB56680FE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8D2CBF-AE33-337B-0B58-73AF4401B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E1ABC-3570-B4CC-8B66-20F22073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0068D7-D30A-8A49-0C42-FC3B629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903D28-14E8-9DD0-65B4-0E6FCDCE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627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463DA9-97CD-4DA9-AF63-751D5C9A5E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6050" y="1340769"/>
            <a:ext cx="7213600" cy="41764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5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86907-49B2-BA2F-2A64-1484C62A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E229D-A4E4-343F-2A08-EB91A597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E2C09B-DF80-BCA2-68E8-A5C24009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3C5E21-ECE5-BAEB-F178-5D72BBC3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18103C-A898-7F7D-BC98-01308912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25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B76432-BC91-95E8-99DA-17181CA6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093AD1-6BF2-7B22-3695-5D90630CA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ADFA3-5BA1-DA93-3D3E-F308895D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4437D4-499E-3A65-BA7A-EEBCDF3C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00BFDA-405D-B70C-0CB5-DC319934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C069F-363C-AF0D-49A2-8D272055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FE8AB2-215C-9014-C592-2CC56270C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F7A1066-0177-51D7-43D6-404905E0B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05778-B297-A8D8-FC00-1432AE56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E3ED0D-28ED-A842-69F5-90F12D8E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334E5F-F3BC-E32B-42A1-C2C259E6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66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06A312-72A2-BBE6-5A78-928F0467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A22473-8533-3627-89A7-8CEA6BFEB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BFB3042-B3F0-9370-E1D6-2C3A37930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286DE47-F6ED-B94E-6999-916552900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0EC1B1-0CD4-7579-E415-53E97EFDE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EC762F8-4048-376A-2191-A7173E9F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BA2DC6D-80DB-7042-7E6E-2FB62A69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6210811-F448-32B7-8ACA-6153016A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41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54D50F-2D63-899B-094E-51D977FE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C15EB5F-CCB0-A02E-BC56-010DFE45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F1F1C8-4163-27AE-6825-2EF0F89B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4E45FD-B756-E8BF-78DB-9D14159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47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99AFDBC-8272-DE1B-9062-2E590BB11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9E95823-3E13-83F3-24B5-FDCFA50F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1A036C-FF0E-5503-EBE5-A91F15A8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14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C9F19-4F29-1BC3-A2E8-AC4E0EFF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08125-0A3D-5B77-BD9D-F4ED014A6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068B854-48B6-2807-1E8F-0578E11C8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6E2831-2D66-96C5-F04D-E74069BF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F300BD-4082-C107-2DFE-86ED758D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1C669A-524F-714A-E45D-8D35EB8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47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D82FE8-FADA-EE9D-D271-1F5ADCBC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7832FD5-1FBA-8E86-F75D-25B797F71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9247DCD-A0F8-6A06-FC68-249404139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D295DD1-F5AA-E4D0-E4DC-078792C5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2A6BFE-AD96-20C2-4A39-A524D51B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BDEDC0-1F57-EAF8-FD0A-7847D482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780A56-A0DC-24A8-4754-6C9032C7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43EAA3-C0B0-F7AC-00F4-14A62CB6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CD073C-3326-D550-D4B6-A86A6AF51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505661-2565-3AF1-B928-1116D36AE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FB4601-422D-8688-AD2C-EB31AC345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30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21CE9C1-D553-6146-C926-4F8B506D692D}"/>
              </a:ext>
            </a:extLst>
          </p:cNvPr>
          <p:cNvSpPr/>
          <p:nvPr/>
        </p:nvSpPr>
        <p:spPr>
          <a:xfrm>
            <a:off x="300000" y="279000"/>
            <a:ext cx="11592000" cy="6300000"/>
          </a:xfrm>
          <a:prstGeom prst="roundRect">
            <a:avLst>
              <a:gd name="adj" fmla="val 3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1FB731CE-90D2-8FF1-F89B-3B1F07D7A7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89693 w 12192000"/>
              <a:gd name="connsiteY0" fmla="*/ 279000 h 6858000"/>
              <a:gd name="connsiteX1" fmla="*/ 300000 w 12192000"/>
              <a:gd name="connsiteY1" fmla="*/ 468693 h 6858000"/>
              <a:gd name="connsiteX2" fmla="*/ 300000 w 12192000"/>
              <a:gd name="connsiteY2" fmla="*/ 6389307 h 6858000"/>
              <a:gd name="connsiteX3" fmla="*/ 489693 w 12192000"/>
              <a:gd name="connsiteY3" fmla="*/ 6579000 h 6858000"/>
              <a:gd name="connsiteX4" fmla="*/ 11702307 w 12192000"/>
              <a:gd name="connsiteY4" fmla="*/ 6579000 h 6858000"/>
              <a:gd name="connsiteX5" fmla="*/ 11892000 w 12192000"/>
              <a:gd name="connsiteY5" fmla="*/ 6389307 h 6858000"/>
              <a:gd name="connsiteX6" fmla="*/ 11892000 w 12192000"/>
              <a:gd name="connsiteY6" fmla="*/ 468693 h 6858000"/>
              <a:gd name="connsiteX7" fmla="*/ 11702307 w 12192000"/>
              <a:gd name="connsiteY7" fmla="*/ 2790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9693" y="279000"/>
                </a:moveTo>
                <a:cubicBezTo>
                  <a:pt x="384928" y="279000"/>
                  <a:pt x="300000" y="363928"/>
                  <a:pt x="300000" y="468693"/>
                </a:cubicBezTo>
                <a:lnTo>
                  <a:pt x="300000" y="6389307"/>
                </a:lnTo>
                <a:cubicBezTo>
                  <a:pt x="300000" y="6494072"/>
                  <a:pt x="384928" y="6579000"/>
                  <a:pt x="489693" y="6579000"/>
                </a:cubicBezTo>
                <a:lnTo>
                  <a:pt x="11702307" y="6579000"/>
                </a:lnTo>
                <a:cubicBezTo>
                  <a:pt x="11807072" y="6579000"/>
                  <a:pt x="11892000" y="6494072"/>
                  <a:pt x="11892000" y="6389307"/>
                </a:cubicBezTo>
                <a:lnTo>
                  <a:pt x="11892000" y="468693"/>
                </a:lnTo>
                <a:cubicBezTo>
                  <a:pt x="11892000" y="363928"/>
                  <a:pt x="11807072" y="279000"/>
                  <a:pt x="11702307" y="2790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B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29BA0EC-49DA-B49B-6251-824FF260554E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2225541" y="3428999"/>
            <a:ext cx="7740916" cy="0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>
            <a:extLst>
              <a:ext uri="{FF2B5EF4-FFF2-40B4-BE49-F238E27FC236}">
                <a16:creationId xmlns:a16="http://schemas.microsoft.com/office/drawing/2014/main" id="{01AEBD2E-B310-83D9-73EF-8F43F999E2E5}"/>
              </a:ext>
            </a:extLst>
          </p:cNvPr>
          <p:cNvSpPr/>
          <p:nvPr/>
        </p:nvSpPr>
        <p:spPr>
          <a:xfrm>
            <a:off x="857541" y="2744999"/>
            <a:ext cx="1368000" cy="1368000"/>
          </a:xfrm>
          <a:prstGeom prst="ellipse">
            <a:avLst/>
          </a:prstGeom>
          <a:solidFill>
            <a:srgbClr val="C8D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397844A-1AA6-D24A-2F45-8E15173829C0}"/>
              </a:ext>
            </a:extLst>
          </p:cNvPr>
          <p:cNvSpPr/>
          <p:nvPr/>
        </p:nvSpPr>
        <p:spPr>
          <a:xfrm>
            <a:off x="3134770" y="2744999"/>
            <a:ext cx="1368000" cy="1368000"/>
          </a:xfrm>
          <a:prstGeom prst="ellipse">
            <a:avLst/>
          </a:prstGeom>
          <a:solidFill>
            <a:srgbClr val="86B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1AE7AF7-3694-B296-7642-E38933788027}"/>
              </a:ext>
            </a:extLst>
          </p:cNvPr>
          <p:cNvSpPr/>
          <p:nvPr/>
        </p:nvSpPr>
        <p:spPr>
          <a:xfrm>
            <a:off x="5411999" y="2744999"/>
            <a:ext cx="1368000" cy="1368000"/>
          </a:xfrm>
          <a:prstGeom prst="ellipse">
            <a:avLst/>
          </a:prstGeom>
          <a:solidFill>
            <a:srgbClr val="7B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45F0DC4-DEED-CB9F-057D-36318B03E97C}"/>
              </a:ext>
            </a:extLst>
          </p:cNvPr>
          <p:cNvSpPr/>
          <p:nvPr/>
        </p:nvSpPr>
        <p:spPr>
          <a:xfrm>
            <a:off x="7689228" y="2744999"/>
            <a:ext cx="1368000" cy="1368000"/>
          </a:xfrm>
          <a:prstGeom prst="ellipse">
            <a:avLst/>
          </a:prstGeom>
          <a:solidFill>
            <a:srgbClr val="327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8970D6AE-E92E-A837-C454-DE40617FFDC4}"/>
              </a:ext>
            </a:extLst>
          </p:cNvPr>
          <p:cNvSpPr/>
          <p:nvPr/>
        </p:nvSpPr>
        <p:spPr>
          <a:xfrm>
            <a:off x="9966457" y="2744999"/>
            <a:ext cx="1368000" cy="1368000"/>
          </a:xfrm>
          <a:prstGeom prst="ellipse">
            <a:avLst/>
          </a:prstGeom>
          <a:solidFill>
            <a:srgbClr val="01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1FB253-68FC-6B86-6E79-1423CB582D30}"/>
              </a:ext>
            </a:extLst>
          </p:cNvPr>
          <p:cNvSpPr txBox="1"/>
          <p:nvPr/>
        </p:nvSpPr>
        <p:spPr>
          <a:xfrm>
            <a:off x="777550" y="4193988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Attention</a:t>
            </a:r>
            <a:endParaRPr kumimoji="1" lang="ja-JP" altLang="en-US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4D4C9DA-2589-D183-8AAD-E6CC391B5534}"/>
              </a:ext>
            </a:extLst>
          </p:cNvPr>
          <p:cNvSpPr txBox="1"/>
          <p:nvPr/>
        </p:nvSpPr>
        <p:spPr>
          <a:xfrm>
            <a:off x="777550" y="4796999"/>
            <a:ext cx="1635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新商品の</a:t>
            </a:r>
            <a:r>
              <a:rPr lang="en-US" altLang="ja-JP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CM</a:t>
            </a:r>
            <a:r>
              <a:rPr kumimoji="1" lang="ja-JP" altLang="en-US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などにより商品やサービスの存在を知る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A1A420-FF23-0400-5597-FB2BF0552099}"/>
              </a:ext>
            </a:extLst>
          </p:cNvPr>
          <p:cNvSpPr txBox="1"/>
          <p:nvPr/>
        </p:nvSpPr>
        <p:spPr>
          <a:xfrm>
            <a:off x="2998971" y="4796999"/>
            <a:ext cx="1635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kumimoji="1" lang="ja-JP" altLang="en-US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広告やキャッチコピーの繰返しにより興味を持つ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239DEC4-9F7B-420C-315B-C9EF03E16248}"/>
              </a:ext>
            </a:extLst>
          </p:cNvPr>
          <p:cNvSpPr txBox="1"/>
          <p:nvPr/>
        </p:nvSpPr>
        <p:spPr>
          <a:xfrm>
            <a:off x="5303389" y="4796999"/>
            <a:ext cx="1635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サイト検索やサンプル等により欲しい気持ちが高まる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147B011-FB75-F0EE-3FD5-069927BFCB0B}"/>
              </a:ext>
            </a:extLst>
          </p:cNvPr>
          <p:cNvSpPr txBox="1"/>
          <p:nvPr/>
        </p:nvSpPr>
        <p:spPr>
          <a:xfrm>
            <a:off x="7550659" y="4796999"/>
            <a:ext cx="1635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リターゲティング広告や店頭陳列等で記憶する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529118-2532-7F4E-2DC4-C5D80A720E9A}"/>
              </a:ext>
            </a:extLst>
          </p:cNvPr>
          <p:cNvSpPr txBox="1"/>
          <p:nvPr/>
        </p:nvSpPr>
        <p:spPr>
          <a:xfrm>
            <a:off x="9832498" y="4796999"/>
            <a:ext cx="1635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消費者がサイトや店頭で購買行動に至る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5DCF911-CB88-E924-AA7F-C981972D2113}"/>
              </a:ext>
            </a:extLst>
          </p:cNvPr>
          <p:cNvSpPr txBox="1"/>
          <p:nvPr/>
        </p:nvSpPr>
        <p:spPr>
          <a:xfrm>
            <a:off x="3233678" y="1029054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2">
                    <a:lumMod val="2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消費者の購買決定プロセス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CFFC69-EE53-7676-0998-4A9182990DAB}"/>
              </a:ext>
            </a:extLst>
          </p:cNvPr>
          <p:cNvSpPr txBox="1"/>
          <p:nvPr/>
        </p:nvSpPr>
        <p:spPr>
          <a:xfrm>
            <a:off x="3179328" y="4193988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Interest</a:t>
            </a:r>
            <a:endParaRPr kumimoji="1" lang="ja-JP" altLang="en-US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EFC886-4C9C-FB56-1131-9F2D3B82687D}"/>
              </a:ext>
            </a:extLst>
          </p:cNvPr>
          <p:cNvSpPr txBox="1"/>
          <p:nvPr/>
        </p:nvSpPr>
        <p:spPr>
          <a:xfrm>
            <a:off x="5546007" y="4193988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Desire</a:t>
            </a:r>
            <a:endParaRPr kumimoji="1" lang="ja-JP" altLang="en-US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631B15A-891F-0300-F995-3AEFAFA58179}"/>
              </a:ext>
            </a:extLst>
          </p:cNvPr>
          <p:cNvSpPr txBox="1"/>
          <p:nvPr/>
        </p:nvSpPr>
        <p:spPr>
          <a:xfrm>
            <a:off x="7662936" y="4194674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Memory</a:t>
            </a:r>
            <a:endParaRPr kumimoji="1" lang="ja-JP" altLang="en-US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59FDE7-81AC-5D29-82C8-BE42861F92EE}"/>
              </a:ext>
            </a:extLst>
          </p:cNvPr>
          <p:cNvSpPr txBox="1"/>
          <p:nvPr/>
        </p:nvSpPr>
        <p:spPr>
          <a:xfrm>
            <a:off x="10071612" y="419398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Action</a:t>
            </a:r>
            <a:endParaRPr kumimoji="1" lang="ja-JP" altLang="en-US" sz="2400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B848554-DD40-D572-DD79-0DAB0086A708}"/>
              </a:ext>
            </a:extLst>
          </p:cNvPr>
          <p:cNvSpPr txBox="1"/>
          <p:nvPr/>
        </p:nvSpPr>
        <p:spPr>
          <a:xfrm>
            <a:off x="1192728" y="2971990"/>
            <a:ext cx="697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A</a:t>
            </a:r>
            <a:endParaRPr kumimoji="1" lang="ja-JP" altLang="en-US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DBFB0D4-F60F-3581-E722-2EB353E4312E}"/>
              </a:ext>
            </a:extLst>
          </p:cNvPr>
          <p:cNvSpPr txBox="1"/>
          <p:nvPr/>
        </p:nvSpPr>
        <p:spPr>
          <a:xfrm>
            <a:off x="3647890" y="2971990"/>
            <a:ext cx="341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endParaRPr kumimoji="1" lang="ja-JP" altLang="en-US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34D708D-748A-F345-EDEA-D8750A772504}"/>
              </a:ext>
            </a:extLst>
          </p:cNvPr>
          <p:cNvSpPr txBox="1"/>
          <p:nvPr/>
        </p:nvSpPr>
        <p:spPr>
          <a:xfrm>
            <a:off x="5771732" y="2971990"/>
            <a:ext cx="69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D</a:t>
            </a:r>
            <a:endParaRPr kumimoji="1" lang="ja-JP" altLang="en-US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28E07D-3EE2-8B5E-D7DF-E11D40FEB419}"/>
              </a:ext>
            </a:extLst>
          </p:cNvPr>
          <p:cNvSpPr txBox="1"/>
          <p:nvPr/>
        </p:nvSpPr>
        <p:spPr>
          <a:xfrm>
            <a:off x="7962698" y="2971990"/>
            <a:ext cx="821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M</a:t>
            </a:r>
            <a:endParaRPr kumimoji="1" lang="ja-JP" altLang="en-US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EFA7475-55A6-8CEE-6D8D-8D747C224C04}"/>
              </a:ext>
            </a:extLst>
          </p:cNvPr>
          <p:cNvSpPr txBox="1"/>
          <p:nvPr/>
        </p:nvSpPr>
        <p:spPr>
          <a:xfrm>
            <a:off x="10301645" y="2971990"/>
            <a:ext cx="697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A</a:t>
            </a:r>
            <a:endParaRPr kumimoji="1" lang="ja-JP" altLang="en-US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EFE843E0-23FD-6C3B-6FA5-5AF165002D03}"/>
              </a:ext>
            </a:extLst>
          </p:cNvPr>
          <p:cNvSpPr txBox="1"/>
          <p:nvPr/>
        </p:nvSpPr>
        <p:spPr>
          <a:xfrm>
            <a:off x="10292988" y="6210586"/>
            <a:ext cx="1412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327B8A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BLOCKDESIGN</a:t>
            </a:r>
            <a:endParaRPr lang="en-US" sz="1400" b="1" dirty="0">
              <a:solidFill>
                <a:srgbClr val="327B8A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9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956E12C-3581-A6EA-5657-399359003FAA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0079826E-AF39-DE1D-2462-B93198562918}"/>
                </a:ext>
              </a:extLst>
            </p:cNvPr>
            <p:cNvSpPr/>
            <p:nvPr/>
          </p:nvSpPr>
          <p:spPr>
            <a:xfrm>
              <a:off x="0" y="0"/>
              <a:ext cx="5603803" cy="5691116"/>
            </a:xfrm>
            <a:prstGeom prst="rect">
              <a:avLst/>
            </a:prstGeom>
            <a:solidFill>
              <a:srgbClr val="E56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FDEF7BCB-D556-335E-4383-E345CFF798C0}"/>
                </a:ext>
              </a:extLst>
            </p:cNvPr>
            <p:cNvSpPr/>
            <p:nvPr/>
          </p:nvSpPr>
          <p:spPr>
            <a:xfrm>
              <a:off x="7399686" y="3832938"/>
              <a:ext cx="4792314" cy="3025062"/>
            </a:xfrm>
            <a:prstGeom prst="rect">
              <a:avLst/>
            </a:prstGeom>
            <a:solidFill>
              <a:srgbClr val="FBC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123942A-7AA8-DA5D-82AC-48838D67FF60}"/>
                </a:ext>
              </a:extLst>
            </p:cNvPr>
            <p:cNvSpPr/>
            <p:nvPr/>
          </p:nvSpPr>
          <p:spPr>
            <a:xfrm>
              <a:off x="2647667" y="0"/>
              <a:ext cx="9544334" cy="3832938"/>
            </a:xfrm>
            <a:prstGeom prst="rect">
              <a:avLst/>
            </a:prstGeom>
            <a:solidFill>
              <a:srgbClr val="BD9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CF2605-24F1-B17F-6A4D-95A24442FC61}"/>
                </a:ext>
              </a:extLst>
            </p:cNvPr>
            <p:cNvSpPr/>
            <p:nvPr/>
          </p:nvSpPr>
          <p:spPr>
            <a:xfrm>
              <a:off x="0" y="5691116"/>
              <a:ext cx="7399686" cy="1166884"/>
            </a:xfrm>
            <a:prstGeom prst="rect">
              <a:avLst/>
            </a:prstGeom>
            <a:solidFill>
              <a:srgbClr val="66D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CA735918-DCDD-D75A-5FA9-89945D145C06}"/>
                </a:ext>
              </a:extLst>
            </p:cNvPr>
            <p:cNvSpPr/>
            <p:nvPr/>
          </p:nvSpPr>
          <p:spPr>
            <a:xfrm>
              <a:off x="186519" y="180833"/>
              <a:ext cx="11818962" cy="649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039C1B9-700B-5455-3890-CE5DC2C2C5CA}"/>
              </a:ext>
            </a:extLst>
          </p:cNvPr>
          <p:cNvGrpSpPr/>
          <p:nvPr/>
        </p:nvGrpSpPr>
        <p:grpSpPr>
          <a:xfrm>
            <a:off x="1618576" y="2545410"/>
            <a:ext cx="8951899" cy="852816"/>
            <a:chOff x="1631851" y="3345526"/>
            <a:chExt cx="8951899" cy="852816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C6585B21-9546-1F70-3F5F-0DB65B2A9452}"/>
                </a:ext>
              </a:extLst>
            </p:cNvPr>
            <p:cNvSpPr/>
            <p:nvPr/>
          </p:nvSpPr>
          <p:spPr>
            <a:xfrm rot="10800000">
              <a:off x="1631851" y="3345526"/>
              <a:ext cx="2160000" cy="852815"/>
            </a:xfrm>
            <a:custGeom>
              <a:avLst/>
              <a:gdLst>
                <a:gd name="connsiteX0" fmla="*/ 2160000 w 2160000"/>
                <a:gd name="connsiteY0" fmla="*/ 852815 h 852815"/>
                <a:gd name="connsiteX1" fmla="*/ 0 w 2160000"/>
                <a:gd name="connsiteY1" fmla="*/ 852815 h 852815"/>
                <a:gd name="connsiteX2" fmla="*/ 0 w 2160000"/>
                <a:gd name="connsiteY2" fmla="*/ 132815 h 852815"/>
                <a:gd name="connsiteX3" fmla="*/ 947184 w 2160000"/>
                <a:gd name="connsiteY3" fmla="*/ 132815 h 852815"/>
                <a:gd name="connsiteX4" fmla="*/ 1079999 w 2160000"/>
                <a:gd name="connsiteY4" fmla="*/ 0 h 852815"/>
                <a:gd name="connsiteX5" fmla="*/ 1212814 w 2160000"/>
                <a:gd name="connsiteY5" fmla="*/ 132815 h 852815"/>
                <a:gd name="connsiteX6" fmla="*/ 2160000 w 2160000"/>
                <a:gd name="connsiteY6" fmla="*/ 132815 h 85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00" h="852815">
                  <a:moveTo>
                    <a:pt x="2160000" y="852815"/>
                  </a:moveTo>
                  <a:lnTo>
                    <a:pt x="0" y="852815"/>
                  </a:lnTo>
                  <a:lnTo>
                    <a:pt x="0" y="132815"/>
                  </a:lnTo>
                  <a:lnTo>
                    <a:pt x="947184" y="132815"/>
                  </a:lnTo>
                  <a:lnTo>
                    <a:pt x="1079999" y="0"/>
                  </a:lnTo>
                  <a:lnTo>
                    <a:pt x="1212814" y="132815"/>
                  </a:lnTo>
                  <a:lnTo>
                    <a:pt x="2160000" y="132815"/>
                  </a:lnTo>
                  <a:close/>
                </a:path>
              </a:pathLst>
            </a:custGeom>
            <a:solidFill>
              <a:srgbClr val="E56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9C26E5B3-F413-355F-047A-7204C199FA01}"/>
                </a:ext>
              </a:extLst>
            </p:cNvPr>
            <p:cNvSpPr/>
            <p:nvPr/>
          </p:nvSpPr>
          <p:spPr>
            <a:xfrm rot="10800000">
              <a:off x="3895817" y="3345526"/>
              <a:ext cx="2160000" cy="852815"/>
            </a:xfrm>
            <a:custGeom>
              <a:avLst/>
              <a:gdLst>
                <a:gd name="connsiteX0" fmla="*/ 2160000 w 2160000"/>
                <a:gd name="connsiteY0" fmla="*/ 852815 h 852815"/>
                <a:gd name="connsiteX1" fmla="*/ 0 w 2160000"/>
                <a:gd name="connsiteY1" fmla="*/ 852815 h 852815"/>
                <a:gd name="connsiteX2" fmla="*/ 0 w 2160000"/>
                <a:gd name="connsiteY2" fmla="*/ 132815 h 852815"/>
                <a:gd name="connsiteX3" fmla="*/ 947184 w 2160000"/>
                <a:gd name="connsiteY3" fmla="*/ 132815 h 852815"/>
                <a:gd name="connsiteX4" fmla="*/ 1079999 w 2160000"/>
                <a:gd name="connsiteY4" fmla="*/ 0 h 852815"/>
                <a:gd name="connsiteX5" fmla="*/ 1212814 w 2160000"/>
                <a:gd name="connsiteY5" fmla="*/ 132815 h 852815"/>
                <a:gd name="connsiteX6" fmla="*/ 2160000 w 2160000"/>
                <a:gd name="connsiteY6" fmla="*/ 132815 h 85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00" h="852815">
                  <a:moveTo>
                    <a:pt x="2160000" y="852815"/>
                  </a:moveTo>
                  <a:lnTo>
                    <a:pt x="0" y="852815"/>
                  </a:lnTo>
                  <a:lnTo>
                    <a:pt x="0" y="132815"/>
                  </a:lnTo>
                  <a:lnTo>
                    <a:pt x="947184" y="132815"/>
                  </a:lnTo>
                  <a:lnTo>
                    <a:pt x="1079999" y="0"/>
                  </a:lnTo>
                  <a:lnTo>
                    <a:pt x="1212814" y="132815"/>
                  </a:lnTo>
                  <a:lnTo>
                    <a:pt x="2160000" y="132815"/>
                  </a:lnTo>
                  <a:close/>
                </a:path>
              </a:pathLst>
            </a:custGeom>
            <a:solidFill>
              <a:srgbClr val="BD9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69B498DD-56BB-A09D-2137-E29268452B3E}"/>
                </a:ext>
              </a:extLst>
            </p:cNvPr>
            <p:cNvSpPr/>
            <p:nvPr/>
          </p:nvSpPr>
          <p:spPr>
            <a:xfrm rot="10800000">
              <a:off x="6159783" y="3345526"/>
              <a:ext cx="2160000" cy="852815"/>
            </a:xfrm>
            <a:custGeom>
              <a:avLst/>
              <a:gdLst>
                <a:gd name="connsiteX0" fmla="*/ 2160000 w 2160000"/>
                <a:gd name="connsiteY0" fmla="*/ 852815 h 852815"/>
                <a:gd name="connsiteX1" fmla="*/ 0 w 2160000"/>
                <a:gd name="connsiteY1" fmla="*/ 852815 h 852815"/>
                <a:gd name="connsiteX2" fmla="*/ 0 w 2160000"/>
                <a:gd name="connsiteY2" fmla="*/ 132815 h 852815"/>
                <a:gd name="connsiteX3" fmla="*/ 947184 w 2160000"/>
                <a:gd name="connsiteY3" fmla="*/ 132815 h 852815"/>
                <a:gd name="connsiteX4" fmla="*/ 1079999 w 2160000"/>
                <a:gd name="connsiteY4" fmla="*/ 0 h 852815"/>
                <a:gd name="connsiteX5" fmla="*/ 1212814 w 2160000"/>
                <a:gd name="connsiteY5" fmla="*/ 132815 h 852815"/>
                <a:gd name="connsiteX6" fmla="*/ 2160000 w 2160000"/>
                <a:gd name="connsiteY6" fmla="*/ 132815 h 85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00" h="852815">
                  <a:moveTo>
                    <a:pt x="2160000" y="852815"/>
                  </a:moveTo>
                  <a:lnTo>
                    <a:pt x="0" y="852815"/>
                  </a:lnTo>
                  <a:lnTo>
                    <a:pt x="0" y="132815"/>
                  </a:lnTo>
                  <a:lnTo>
                    <a:pt x="947184" y="132815"/>
                  </a:lnTo>
                  <a:lnTo>
                    <a:pt x="1079999" y="0"/>
                  </a:lnTo>
                  <a:lnTo>
                    <a:pt x="1212814" y="132815"/>
                  </a:lnTo>
                  <a:lnTo>
                    <a:pt x="2160000" y="132815"/>
                  </a:lnTo>
                  <a:close/>
                </a:path>
              </a:pathLst>
            </a:custGeom>
            <a:solidFill>
              <a:srgbClr val="FBC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2688AC45-401D-9AF7-5DB7-9B99BC4082DC}"/>
                </a:ext>
              </a:extLst>
            </p:cNvPr>
            <p:cNvSpPr/>
            <p:nvPr/>
          </p:nvSpPr>
          <p:spPr>
            <a:xfrm rot="10800000">
              <a:off x="8423750" y="3345527"/>
              <a:ext cx="2160000" cy="852815"/>
            </a:xfrm>
            <a:custGeom>
              <a:avLst/>
              <a:gdLst>
                <a:gd name="connsiteX0" fmla="*/ 2160000 w 2160000"/>
                <a:gd name="connsiteY0" fmla="*/ 852815 h 852815"/>
                <a:gd name="connsiteX1" fmla="*/ 0 w 2160000"/>
                <a:gd name="connsiteY1" fmla="*/ 852815 h 852815"/>
                <a:gd name="connsiteX2" fmla="*/ 0 w 2160000"/>
                <a:gd name="connsiteY2" fmla="*/ 132815 h 852815"/>
                <a:gd name="connsiteX3" fmla="*/ 947184 w 2160000"/>
                <a:gd name="connsiteY3" fmla="*/ 132815 h 852815"/>
                <a:gd name="connsiteX4" fmla="*/ 1079999 w 2160000"/>
                <a:gd name="connsiteY4" fmla="*/ 0 h 852815"/>
                <a:gd name="connsiteX5" fmla="*/ 1212814 w 2160000"/>
                <a:gd name="connsiteY5" fmla="*/ 132815 h 852815"/>
                <a:gd name="connsiteX6" fmla="*/ 2160000 w 2160000"/>
                <a:gd name="connsiteY6" fmla="*/ 132815 h 85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00" h="852815">
                  <a:moveTo>
                    <a:pt x="2160000" y="852815"/>
                  </a:moveTo>
                  <a:lnTo>
                    <a:pt x="0" y="852815"/>
                  </a:lnTo>
                  <a:lnTo>
                    <a:pt x="0" y="132815"/>
                  </a:lnTo>
                  <a:lnTo>
                    <a:pt x="947184" y="132815"/>
                  </a:lnTo>
                  <a:lnTo>
                    <a:pt x="1079999" y="0"/>
                  </a:lnTo>
                  <a:lnTo>
                    <a:pt x="1212814" y="132815"/>
                  </a:lnTo>
                  <a:lnTo>
                    <a:pt x="2160000" y="132815"/>
                  </a:lnTo>
                  <a:close/>
                </a:path>
              </a:pathLst>
            </a:custGeom>
            <a:solidFill>
              <a:srgbClr val="66D2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0309762-0E44-9CD7-8F37-22B8BD86EBA4}"/>
                </a:ext>
              </a:extLst>
            </p:cNvPr>
            <p:cNvSpPr txBox="1"/>
            <p:nvPr/>
          </p:nvSpPr>
          <p:spPr>
            <a:xfrm>
              <a:off x="8978027" y="3539503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spc="300" dirty="0">
                  <a:solidFill>
                    <a:srgbClr val="0D0D0D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営業部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A652CC9-8B75-96EA-6155-BAD41FCF016A}"/>
                </a:ext>
              </a:extLst>
            </p:cNvPr>
            <p:cNvSpPr txBox="1"/>
            <p:nvPr/>
          </p:nvSpPr>
          <p:spPr>
            <a:xfrm>
              <a:off x="6714061" y="3539503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spc="300" dirty="0">
                  <a:solidFill>
                    <a:srgbClr val="0D0D0D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技術部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19CB351-FB0B-8039-8B02-6B6DE2C54514}"/>
                </a:ext>
              </a:extLst>
            </p:cNvPr>
            <p:cNvSpPr txBox="1"/>
            <p:nvPr/>
          </p:nvSpPr>
          <p:spPr>
            <a:xfrm>
              <a:off x="2186127" y="3539503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spc="300" dirty="0">
                  <a:solidFill>
                    <a:srgbClr val="0D0D0D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管理部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61C0275-43F6-300E-C819-A0229462D889}"/>
                </a:ext>
              </a:extLst>
            </p:cNvPr>
            <p:cNvSpPr txBox="1"/>
            <p:nvPr/>
          </p:nvSpPr>
          <p:spPr>
            <a:xfrm>
              <a:off x="4450094" y="3539503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spc="300" dirty="0">
                  <a:solidFill>
                    <a:srgbClr val="0D0D0D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国際部</a:t>
              </a: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5B1FF48-0B6F-FF7B-8900-CB139812727D}"/>
              </a:ext>
            </a:extLst>
          </p:cNvPr>
          <p:cNvGrpSpPr/>
          <p:nvPr/>
        </p:nvGrpSpPr>
        <p:grpSpPr>
          <a:xfrm>
            <a:off x="2232322" y="3611367"/>
            <a:ext cx="7706300" cy="914400"/>
            <a:chOff x="2241375" y="2570222"/>
            <a:chExt cx="7706300" cy="914400"/>
          </a:xfrm>
        </p:grpSpPr>
        <p:pic>
          <p:nvPicPr>
            <p:cNvPr id="4" name="グラフィックス 3" descr="ブロックチェーン 単色塗りつぶし">
              <a:extLst>
                <a:ext uri="{FF2B5EF4-FFF2-40B4-BE49-F238E27FC236}">
                  <a16:creationId xmlns:a16="http://schemas.microsoft.com/office/drawing/2014/main" id="{4C71AA11-7208-672A-8C47-40959BC40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69309" y="2570222"/>
              <a:ext cx="914400" cy="914400"/>
            </a:xfrm>
            <a:prstGeom prst="rect">
              <a:avLst/>
            </a:prstGeom>
          </p:spPr>
        </p:pic>
        <p:pic>
          <p:nvPicPr>
            <p:cNvPr id="5" name="グラフィックス 4" descr="ブリーフケース 単色塗りつぶし">
              <a:extLst>
                <a:ext uri="{FF2B5EF4-FFF2-40B4-BE49-F238E27FC236}">
                  <a16:creationId xmlns:a16="http://schemas.microsoft.com/office/drawing/2014/main" id="{6091403B-A948-2731-8008-C853811ED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05342" y="2570222"/>
              <a:ext cx="914400" cy="914400"/>
            </a:xfrm>
            <a:prstGeom prst="rect">
              <a:avLst/>
            </a:prstGeom>
          </p:spPr>
        </p:pic>
        <p:pic>
          <p:nvPicPr>
            <p:cNvPr id="6" name="グラフィックス 5" descr="事業の成長 単色塗りつぶし">
              <a:extLst>
                <a:ext uri="{FF2B5EF4-FFF2-40B4-BE49-F238E27FC236}">
                  <a16:creationId xmlns:a16="http://schemas.microsoft.com/office/drawing/2014/main" id="{8A25BF2D-7717-1091-DD98-16C3277D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1375" y="2570222"/>
              <a:ext cx="914400" cy="914400"/>
            </a:xfrm>
            <a:prstGeom prst="rect">
              <a:avLst/>
            </a:prstGeom>
          </p:spPr>
        </p:pic>
        <p:pic>
          <p:nvPicPr>
            <p:cNvPr id="7" name="グラフィックス 6" descr="握手 単色塗りつぶし">
              <a:extLst>
                <a:ext uri="{FF2B5EF4-FFF2-40B4-BE49-F238E27FC236}">
                  <a16:creationId xmlns:a16="http://schemas.microsoft.com/office/drawing/2014/main" id="{6E199FC6-1BBE-D05A-6E41-C21A0E4F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33275" y="257022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526B16A-B9B4-CF63-3C30-5619F2DDCD89}"/>
              </a:ext>
            </a:extLst>
          </p:cNvPr>
          <p:cNvGrpSpPr/>
          <p:nvPr/>
        </p:nvGrpSpPr>
        <p:grpSpPr>
          <a:xfrm>
            <a:off x="1720335" y="4695936"/>
            <a:ext cx="8804303" cy="954107"/>
            <a:chOff x="1720335" y="4695936"/>
            <a:chExt cx="8804303" cy="954107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17E5A27-EDB0-FCE2-56FE-F65DA65CDE77}"/>
                </a:ext>
              </a:extLst>
            </p:cNvPr>
            <p:cNvSpPr txBox="1"/>
            <p:nvPr/>
          </p:nvSpPr>
          <p:spPr>
            <a:xfrm>
              <a:off x="1720335" y="4695936"/>
              <a:ext cx="19533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人事部・総務部・経理部など、経営資源を管理・活用するバックオフィス部門</a:t>
              </a:r>
              <a:endParaRPr kumimoji="1" lang="ja-JP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B871F7D-E32E-9355-618E-54A42F0495E5}"/>
                </a:ext>
              </a:extLst>
            </p:cNvPr>
            <p:cNvSpPr txBox="1"/>
            <p:nvPr/>
          </p:nvSpPr>
          <p:spPr>
            <a:xfrm>
              <a:off x="4004001" y="4695936"/>
              <a:ext cx="19533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貿易取引から現地法人の設立など外国における商品やサービスの提供を行う部門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141854E-E7C0-2FEE-8DC7-31A27398C7DB}"/>
                </a:ext>
              </a:extLst>
            </p:cNvPr>
            <p:cNvSpPr txBox="1"/>
            <p:nvPr/>
          </p:nvSpPr>
          <p:spPr>
            <a:xfrm>
              <a:off x="6287667" y="4695936"/>
              <a:ext cx="19533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顧客からの依頼に応じて、製造部門と協力しながら、商品の開発改善を行う部門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8D08A82-DE46-4277-6133-8B6F1458E02A}"/>
                </a:ext>
              </a:extLst>
            </p:cNvPr>
            <p:cNvSpPr txBox="1"/>
            <p:nvPr/>
          </p:nvSpPr>
          <p:spPr>
            <a:xfrm>
              <a:off x="8571332" y="4695936"/>
              <a:ext cx="19533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見込み顧客に対してアプローチを実施し、製品・サービスの売り込みを行う部門。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EE60638-4CF3-925B-E54A-E82BA509BD3F}"/>
              </a:ext>
            </a:extLst>
          </p:cNvPr>
          <p:cNvGrpSpPr/>
          <p:nvPr/>
        </p:nvGrpSpPr>
        <p:grpSpPr>
          <a:xfrm>
            <a:off x="11153081" y="404560"/>
            <a:ext cx="493376" cy="413670"/>
            <a:chOff x="11153081" y="404560"/>
            <a:chExt cx="493376" cy="41367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A1F64D05-02DD-3E5A-CBDF-F10488AEC72A}"/>
                </a:ext>
              </a:extLst>
            </p:cNvPr>
            <p:cNvSpPr/>
            <p:nvPr/>
          </p:nvSpPr>
          <p:spPr>
            <a:xfrm>
              <a:off x="11153081" y="404560"/>
              <a:ext cx="493376" cy="845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C028E10A-C2CF-ED9A-EB74-6F688BA3B349}"/>
                </a:ext>
              </a:extLst>
            </p:cNvPr>
            <p:cNvSpPr/>
            <p:nvPr/>
          </p:nvSpPr>
          <p:spPr>
            <a:xfrm>
              <a:off x="11153081" y="569106"/>
              <a:ext cx="493376" cy="845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CFA4DA5C-424A-A5B9-22BA-204511598AAF}"/>
                </a:ext>
              </a:extLst>
            </p:cNvPr>
            <p:cNvSpPr/>
            <p:nvPr/>
          </p:nvSpPr>
          <p:spPr>
            <a:xfrm>
              <a:off x="11153081" y="733651"/>
              <a:ext cx="493376" cy="845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2" name="TextBox 23">
            <a:extLst>
              <a:ext uri="{FF2B5EF4-FFF2-40B4-BE49-F238E27FC236}">
                <a16:creationId xmlns:a16="http://schemas.microsoft.com/office/drawing/2014/main" id="{994D7202-01B1-1961-CD4D-824AAAA31598}"/>
              </a:ext>
            </a:extLst>
          </p:cNvPr>
          <p:cNvSpPr txBox="1"/>
          <p:nvPr/>
        </p:nvSpPr>
        <p:spPr>
          <a:xfrm>
            <a:off x="10965395" y="6030857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BD97CB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001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01DE30B-C9DD-CA3F-133E-C93DE1E8409E}"/>
              </a:ext>
            </a:extLst>
          </p:cNvPr>
          <p:cNvSpPr txBox="1"/>
          <p:nvPr/>
        </p:nvSpPr>
        <p:spPr>
          <a:xfrm>
            <a:off x="4721265" y="1169348"/>
            <a:ext cx="2749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部門紹介</a:t>
            </a:r>
            <a:endParaRPr kumimoji="1" lang="ja-JP" altLang="en-US" sz="4400" b="1" spc="600" dirty="0">
              <a:solidFill>
                <a:schemeClr val="tx1">
                  <a:lumMod val="95000"/>
                  <a:lumOff val="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838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 descr="白いハニカム">
            <a:extLst>
              <a:ext uri="{FF2B5EF4-FFF2-40B4-BE49-F238E27FC236}">
                <a16:creationId xmlns:a16="http://schemas.microsoft.com/office/drawing/2014/main" id="{056BB6BB-62C1-0ACB-8B34-1C511B683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0731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BA1F76-1F44-9193-89FE-3D2D67AFA8CD}"/>
              </a:ext>
            </a:extLst>
          </p:cNvPr>
          <p:cNvSpPr txBox="1"/>
          <p:nvPr/>
        </p:nvSpPr>
        <p:spPr>
          <a:xfrm>
            <a:off x="973017" y="737131"/>
            <a:ext cx="2941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DIN Condensed" panose="020B0606040000020204" pitchFamily="34" charset="0"/>
              </a:rPr>
              <a:t>売上高推移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6E3D39E-6F7A-70C6-776B-0EE23BB0B941}"/>
              </a:ext>
            </a:extLst>
          </p:cNvPr>
          <p:cNvGrpSpPr/>
          <p:nvPr/>
        </p:nvGrpSpPr>
        <p:grpSpPr>
          <a:xfrm>
            <a:off x="2136000" y="1226733"/>
            <a:ext cx="7920000" cy="4929906"/>
            <a:chOff x="2450640" y="1545248"/>
            <a:chExt cx="7920000" cy="4929906"/>
          </a:xfrm>
        </p:grpSpPr>
        <p:sp>
          <p:nvSpPr>
            <p:cNvPr id="8" name="二等辺三角形 7">
              <a:extLst>
                <a:ext uri="{FF2B5EF4-FFF2-40B4-BE49-F238E27FC236}">
                  <a16:creationId xmlns:a16="http://schemas.microsoft.com/office/drawing/2014/main" id="{08714219-8B4D-9B95-CD96-17B4A1ACAF8A}"/>
                </a:ext>
              </a:extLst>
            </p:cNvPr>
            <p:cNvSpPr/>
            <p:nvPr/>
          </p:nvSpPr>
          <p:spPr>
            <a:xfrm>
              <a:off x="5260666" y="4824548"/>
              <a:ext cx="1152000" cy="1260891"/>
            </a:xfrm>
            <a:prstGeom prst="triangle">
              <a:avLst>
                <a:gd name="adj" fmla="val 50000"/>
              </a:avLst>
            </a:prstGeom>
            <a:solidFill>
              <a:srgbClr val="BF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>
              <a:extLst>
                <a:ext uri="{FF2B5EF4-FFF2-40B4-BE49-F238E27FC236}">
                  <a16:creationId xmlns:a16="http://schemas.microsoft.com/office/drawing/2014/main" id="{49D7D8C3-5BCD-3474-4A96-52507139CC03}"/>
                </a:ext>
              </a:extLst>
            </p:cNvPr>
            <p:cNvSpPr/>
            <p:nvPr/>
          </p:nvSpPr>
          <p:spPr>
            <a:xfrm>
              <a:off x="8826826" y="1867988"/>
              <a:ext cx="1152000" cy="4217452"/>
            </a:xfrm>
            <a:prstGeom prst="triangle">
              <a:avLst/>
            </a:prstGeom>
            <a:solidFill>
              <a:srgbClr val="D71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二等辺三角形 9">
              <a:extLst>
                <a:ext uri="{FF2B5EF4-FFF2-40B4-BE49-F238E27FC236}">
                  <a16:creationId xmlns:a16="http://schemas.microsoft.com/office/drawing/2014/main" id="{FA52147D-6B29-5A19-85CF-EDEDAA2DD9A8}"/>
                </a:ext>
              </a:extLst>
            </p:cNvPr>
            <p:cNvSpPr/>
            <p:nvPr/>
          </p:nvSpPr>
          <p:spPr>
            <a:xfrm>
              <a:off x="7638106" y="2960914"/>
              <a:ext cx="1152000" cy="3124526"/>
            </a:xfrm>
            <a:prstGeom prst="triangle">
              <a:avLst/>
            </a:prstGeom>
            <a:solidFill>
              <a:srgbClr val="01AB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id="{BC38B09D-8D0F-C0B9-DE6A-E575C0CBA346}"/>
                </a:ext>
              </a:extLst>
            </p:cNvPr>
            <p:cNvSpPr/>
            <p:nvPr/>
          </p:nvSpPr>
          <p:spPr>
            <a:xfrm>
              <a:off x="6449386" y="3722914"/>
              <a:ext cx="1152000" cy="2362526"/>
            </a:xfrm>
            <a:prstGeom prst="triangle">
              <a:avLst/>
            </a:prstGeom>
            <a:solidFill>
              <a:srgbClr val="95D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F2C6252-3012-7F8D-7749-44E3110193EF}"/>
                </a:ext>
              </a:extLst>
            </p:cNvPr>
            <p:cNvCxnSpPr/>
            <p:nvPr/>
          </p:nvCxnSpPr>
          <p:spPr>
            <a:xfrm>
              <a:off x="5944287" y="3722914"/>
              <a:ext cx="108000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4DD93AE2-B6FA-A959-8818-07D1DAE2C1C0}"/>
                </a:ext>
              </a:extLst>
            </p:cNvPr>
            <p:cNvCxnSpPr/>
            <p:nvPr/>
          </p:nvCxnSpPr>
          <p:spPr>
            <a:xfrm>
              <a:off x="7124297" y="2960914"/>
              <a:ext cx="108000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548F4877-617A-E06C-36D3-7D4B388BADB3}"/>
                </a:ext>
              </a:extLst>
            </p:cNvPr>
            <p:cNvCxnSpPr/>
            <p:nvPr/>
          </p:nvCxnSpPr>
          <p:spPr>
            <a:xfrm>
              <a:off x="8095306" y="1867988"/>
              <a:ext cx="129600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EB4EF19-1551-78C1-A3A1-DEC2611A9A7B}"/>
                </a:ext>
              </a:extLst>
            </p:cNvPr>
            <p:cNvSpPr txBox="1"/>
            <p:nvPr/>
          </p:nvSpPr>
          <p:spPr>
            <a:xfrm>
              <a:off x="3103390" y="610582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Segoe UI" panose="020B0502040204020203" pitchFamily="34" charset="0"/>
                  <a:cs typeface="Segoe UI" panose="020B0502040204020203" pitchFamily="34" charset="0"/>
                </a:rPr>
                <a:t>20X1</a:t>
              </a:r>
              <a:endPara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0220746-927C-84A1-A230-2EE6B9CAFD1C}"/>
                </a:ext>
              </a:extLst>
            </p:cNvPr>
            <p:cNvSpPr txBox="1"/>
            <p:nvPr/>
          </p:nvSpPr>
          <p:spPr>
            <a:xfrm>
              <a:off x="7978670" y="154524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1</a:t>
              </a:r>
              <a:r>
                <a:rPr lang="ja-JP" altLang="en-US" dirty="0"/>
                <a:t>億</a:t>
              </a:r>
              <a:r>
                <a:rPr lang="en-US" altLang="ja-JP" dirty="0"/>
                <a:t>1000</a:t>
              </a:r>
              <a:r>
                <a:rPr lang="ja-JP" altLang="en-US" dirty="0"/>
                <a:t>万円</a:t>
              </a:r>
              <a:endParaRPr kumimoji="1" lang="ja-JP" altLang="en-US" dirty="0"/>
            </a:p>
          </p:txBody>
        </p:sp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D898B773-58C0-5B3D-C8BB-9ED3DDD4B0C9}"/>
                </a:ext>
              </a:extLst>
            </p:cNvPr>
            <p:cNvSpPr/>
            <p:nvPr/>
          </p:nvSpPr>
          <p:spPr>
            <a:xfrm>
              <a:off x="4075343" y="4693920"/>
              <a:ext cx="1152000" cy="1391520"/>
            </a:xfrm>
            <a:prstGeom prst="triangle">
              <a:avLst/>
            </a:prstGeom>
            <a:solidFill>
              <a:srgbClr val="D1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二等辺三角形 5">
              <a:extLst>
                <a:ext uri="{FF2B5EF4-FFF2-40B4-BE49-F238E27FC236}">
                  <a16:creationId xmlns:a16="http://schemas.microsoft.com/office/drawing/2014/main" id="{154FFED2-137B-1AC4-DB17-D60EDF1CC66D}"/>
                </a:ext>
              </a:extLst>
            </p:cNvPr>
            <p:cNvSpPr/>
            <p:nvPr/>
          </p:nvSpPr>
          <p:spPr>
            <a:xfrm>
              <a:off x="2886623" y="5054524"/>
              <a:ext cx="1152000" cy="1030916"/>
            </a:xfrm>
            <a:prstGeom prst="triangle">
              <a:avLst/>
            </a:prstGeom>
            <a:solidFill>
              <a:srgbClr val="E0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36A3916-41E6-A271-FBDD-337F617420BB}"/>
                </a:ext>
              </a:extLst>
            </p:cNvPr>
            <p:cNvSpPr txBox="1"/>
            <p:nvPr/>
          </p:nvSpPr>
          <p:spPr>
            <a:xfrm>
              <a:off x="4292110" y="610582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Segoe UI" panose="020B0502040204020203" pitchFamily="34" charset="0"/>
                  <a:cs typeface="Segoe UI" panose="020B0502040204020203" pitchFamily="34" charset="0"/>
                </a:rPr>
                <a:t>20X2</a:t>
              </a:r>
              <a:endPara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FB26DBA-718D-0066-3DCE-CD228728FF66}"/>
                </a:ext>
              </a:extLst>
            </p:cNvPr>
            <p:cNvSpPr txBox="1"/>
            <p:nvPr/>
          </p:nvSpPr>
          <p:spPr>
            <a:xfrm>
              <a:off x="5480830" y="610582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Segoe UI" panose="020B0502040204020203" pitchFamily="34" charset="0"/>
                  <a:cs typeface="Segoe UI" panose="020B0502040204020203" pitchFamily="34" charset="0"/>
                </a:rPr>
                <a:t>20X3</a:t>
              </a:r>
              <a:endPara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1FAE8D40-691B-EA0E-9613-75DA5019DDE7}"/>
                </a:ext>
              </a:extLst>
            </p:cNvPr>
            <p:cNvSpPr txBox="1"/>
            <p:nvPr/>
          </p:nvSpPr>
          <p:spPr>
            <a:xfrm>
              <a:off x="6669550" y="6105822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Segoe UI" panose="020B0502040204020203" pitchFamily="34" charset="0"/>
                  <a:cs typeface="Segoe UI" panose="020B0502040204020203" pitchFamily="34" charset="0"/>
                </a:rPr>
                <a:t>20X4</a:t>
              </a:r>
              <a:endPara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9D1878D5-1F55-E309-7569-B18F7C8B0249}"/>
                </a:ext>
              </a:extLst>
            </p:cNvPr>
            <p:cNvSpPr txBox="1"/>
            <p:nvPr/>
          </p:nvSpPr>
          <p:spPr>
            <a:xfrm>
              <a:off x="7858270" y="610582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Segoe UI" panose="020B0502040204020203" pitchFamily="34" charset="0"/>
                  <a:cs typeface="Segoe UI" panose="020B0502040204020203" pitchFamily="34" charset="0"/>
                </a:rPr>
                <a:t>20X5</a:t>
              </a:r>
              <a:endPara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D2C1AF4-9AA7-A824-DA55-462A3D37229C}"/>
                </a:ext>
              </a:extLst>
            </p:cNvPr>
            <p:cNvSpPr txBox="1"/>
            <p:nvPr/>
          </p:nvSpPr>
          <p:spPr>
            <a:xfrm>
              <a:off x="9046990" y="6105822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Segoe UI" panose="020B0502040204020203" pitchFamily="34" charset="0"/>
                  <a:cs typeface="Segoe UI" panose="020B0502040204020203" pitchFamily="34" charset="0"/>
                </a:rPr>
                <a:t>20XX</a:t>
              </a:r>
              <a:endPara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D920753-9514-78C3-93C7-6300C2F9F6E4}"/>
                </a:ext>
              </a:extLst>
            </p:cNvPr>
            <p:cNvSpPr txBox="1"/>
            <p:nvPr/>
          </p:nvSpPr>
          <p:spPr>
            <a:xfrm>
              <a:off x="7032863" y="2645708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8600</a:t>
              </a:r>
              <a:r>
                <a:rPr lang="ja-JP" altLang="en-US" dirty="0"/>
                <a:t>万円</a:t>
              </a:r>
              <a:endParaRPr kumimoji="1" lang="ja-JP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6A6858F-941A-AC02-3C35-8C0FC8222F6D}"/>
                </a:ext>
              </a:extLst>
            </p:cNvPr>
            <p:cNvSpPr txBox="1"/>
            <p:nvPr/>
          </p:nvSpPr>
          <p:spPr>
            <a:xfrm>
              <a:off x="5846574" y="3412618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6500</a:t>
              </a:r>
              <a:r>
                <a:rPr lang="ja-JP" altLang="en-US" dirty="0"/>
                <a:t>万円</a:t>
              </a:r>
              <a:endParaRPr kumimoji="1" lang="ja-JP" altLang="en-US" dirty="0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BA2EE5E1-FB68-2943-F72A-507326A85839}"/>
                </a:ext>
              </a:extLst>
            </p:cNvPr>
            <p:cNvCxnSpPr>
              <a:cxnSpLocks/>
            </p:cNvCxnSpPr>
            <p:nvPr/>
          </p:nvCxnSpPr>
          <p:spPr>
            <a:xfrm>
              <a:off x="2450640" y="6085440"/>
              <a:ext cx="7920000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3299EF9-0476-7983-B188-9B52B1A6DECD}"/>
              </a:ext>
            </a:extLst>
          </p:cNvPr>
          <p:cNvSpPr/>
          <p:nvPr/>
        </p:nvSpPr>
        <p:spPr>
          <a:xfrm rot="16200000">
            <a:off x="11182603" y="5861160"/>
            <a:ext cx="371468" cy="1644789"/>
          </a:xfrm>
          <a:prstGeom prst="rect">
            <a:avLst/>
          </a:prstGeom>
          <a:solidFill>
            <a:srgbClr val="01A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2BC5EB5-1EE8-9037-AB04-E2726EFC2B90}"/>
              </a:ext>
            </a:extLst>
          </p:cNvPr>
          <p:cNvSpPr/>
          <p:nvPr/>
        </p:nvSpPr>
        <p:spPr>
          <a:xfrm rot="10800000">
            <a:off x="778016" y="737131"/>
            <a:ext cx="54000" cy="648000"/>
          </a:xfrm>
          <a:prstGeom prst="rect">
            <a:avLst/>
          </a:prstGeom>
          <a:solidFill>
            <a:srgbClr val="D7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95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F0545F6-D7D9-4189-8C2C-4D0EC699FDCA}"/>
              </a:ext>
            </a:extLst>
          </p:cNvPr>
          <p:cNvSpPr/>
          <p:nvPr/>
        </p:nvSpPr>
        <p:spPr>
          <a:xfrm>
            <a:off x="1" y="0"/>
            <a:ext cx="2351583" cy="6858001"/>
          </a:xfrm>
          <a:prstGeom prst="rect">
            <a:avLst/>
          </a:prstGeom>
          <a:solidFill>
            <a:srgbClr val="D5C8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0" name="図 9" descr="ノート PC で作業している人">
            <a:extLst>
              <a:ext uri="{FF2B5EF4-FFF2-40B4-BE49-F238E27FC236}">
                <a16:creationId xmlns:a16="http://schemas.microsoft.com/office/drawing/2014/main" id="{B35FB47C-BADC-36FA-5F1B-8DCEB95D1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1" y="1484786"/>
            <a:ext cx="6264000" cy="417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32104" y="0"/>
            <a:ext cx="5159896" cy="6858001"/>
          </a:xfrm>
          <a:prstGeom prst="rect">
            <a:avLst/>
          </a:prstGeom>
          <a:solidFill>
            <a:srgbClr val="D8D8D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C2D77B-0A16-442B-BCFB-D27F567AC9DA}"/>
              </a:ext>
            </a:extLst>
          </p:cNvPr>
          <p:cNvSpPr txBox="1"/>
          <p:nvPr/>
        </p:nvSpPr>
        <p:spPr>
          <a:xfrm>
            <a:off x="1314896" y="6057335"/>
            <a:ext cx="3340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600" dirty="0">
                <a:solidFill>
                  <a:srgbClr val="171717"/>
                </a:solidFill>
                <a:latin typeface="Arial" panose="020B0604020202020204" pitchFamily="34" charset="0"/>
                <a:ea typeface="NanumMyeongjo" panose="02020603020101020101" pitchFamily="18" charset="-127"/>
                <a:cs typeface="Arial" panose="020B0604020202020204" pitchFamily="34" charset="0"/>
              </a:rPr>
              <a:t>IKEPO TUTORIAL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3723" y="1313046"/>
            <a:ext cx="3810869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4400" dirty="0">
                <a:solidFill>
                  <a:srgbClr val="17171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Hind Madurai Medium" panose="02000000000000000000" pitchFamily="2" charset="0"/>
              </a:rPr>
              <a:t>イケポの</a:t>
            </a:r>
            <a:endParaRPr lang="en-US" altLang="ja-JP" sz="4400" dirty="0">
              <a:solidFill>
                <a:srgbClr val="171717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Hind Madurai Medium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ja-JP" altLang="en-US" sz="4400" dirty="0">
                <a:solidFill>
                  <a:srgbClr val="17171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Hind Madurai Medium" panose="02000000000000000000" pitchFamily="2" charset="0"/>
              </a:rPr>
              <a:t>つくりかた ０１</a:t>
            </a:r>
            <a:endParaRPr lang="en-US" altLang="ja-JP" sz="4400" dirty="0">
              <a:solidFill>
                <a:srgbClr val="171717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Hind Madurai Medium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ja-JP" altLang="en-US" sz="2400" dirty="0">
                <a:solidFill>
                  <a:srgbClr val="171717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Hind Madurai Medium" panose="02000000000000000000" pitchFamily="2" charset="0"/>
              </a:rPr>
              <a:t>チェックと準備編</a:t>
            </a:r>
            <a:endParaRPr lang="en-US" sz="2400" dirty="0">
              <a:solidFill>
                <a:srgbClr val="171717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Hind Madurai Medium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C4ED21-52F2-476E-B586-9C53E0D23B4D}"/>
              </a:ext>
            </a:extLst>
          </p:cNvPr>
          <p:cNvSpPr txBox="1"/>
          <p:nvPr/>
        </p:nvSpPr>
        <p:spPr>
          <a:xfrm>
            <a:off x="7663361" y="3980681"/>
            <a:ext cx="2020297" cy="696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171717"/>
                </a:solidFill>
                <a:latin typeface="Arial" panose="020B0604020202020204" pitchFamily="34" charset="0"/>
                <a:ea typeface="NanumMyeongjo" panose="02020603020101020101" pitchFamily="18" charset="-127"/>
                <a:cs typeface="Arial" panose="020B0604020202020204" pitchFamily="34" charset="0"/>
              </a:rPr>
              <a:t>Written by :</a:t>
            </a:r>
          </a:p>
          <a:p>
            <a:pPr>
              <a:lnSpc>
                <a:spcPct val="150000"/>
              </a:lnSpc>
            </a:pPr>
            <a:r>
              <a:rPr lang="en-US" sz="900" b="1" dirty="0">
                <a:solidFill>
                  <a:srgbClr val="171717"/>
                </a:solidFill>
                <a:latin typeface="Arial" panose="020B0604020202020204" pitchFamily="34" charset="0"/>
                <a:ea typeface="NanumMyeongjo" panose="02020603020101020101" pitchFamily="18" charset="-127"/>
                <a:cs typeface="Arial" panose="020B0604020202020204" pitchFamily="34" charset="0"/>
              </a:rPr>
              <a:t>Kumiko </a:t>
            </a:r>
            <a:r>
              <a:rPr lang="en-US" sz="900" b="1" dirty="0" err="1">
                <a:solidFill>
                  <a:srgbClr val="171717"/>
                </a:solidFill>
                <a:latin typeface="Arial" panose="020B0604020202020204" pitchFamily="34" charset="0"/>
                <a:ea typeface="NanumMyeongjo" panose="02020603020101020101" pitchFamily="18" charset="-127"/>
                <a:cs typeface="Arial" panose="020B0604020202020204" pitchFamily="34" charset="0"/>
              </a:rPr>
              <a:t>Shiraki</a:t>
            </a:r>
            <a:endParaRPr lang="en-US" sz="900" b="1" dirty="0">
              <a:solidFill>
                <a:srgbClr val="171717"/>
              </a:solidFill>
              <a:latin typeface="Arial" panose="020B0604020202020204" pitchFamily="34" charset="0"/>
              <a:ea typeface="NanumMyeongjo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171717"/>
                </a:solidFill>
                <a:latin typeface="Arial" panose="020B0604020202020204" pitchFamily="34" charset="0"/>
                <a:ea typeface="NanumMyeongjo" panose="02020603020101020101" pitchFamily="18" charset="-127"/>
                <a:cs typeface="Arial" panose="020B0604020202020204" pitchFamily="34" charset="0"/>
              </a:rPr>
              <a:t>Director of BLOCKDESIGN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A8CD4-D035-46BE-A0F1-DDAD79EC0F45}"/>
              </a:ext>
            </a:extLst>
          </p:cNvPr>
          <p:cNvCxnSpPr>
            <a:cxnSpLocks/>
          </p:cNvCxnSpPr>
          <p:nvPr/>
        </p:nvCxnSpPr>
        <p:spPr>
          <a:xfrm>
            <a:off x="7752184" y="4725144"/>
            <a:ext cx="2569525" cy="0"/>
          </a:xfrm>
          <a:prstGeom prst="line">
            <a:avLst/>
          </a:prstGeom>
          <a:ln w="12700">
            <a:solidFill>
              <a:srgbClr val="17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ACED38E-450A-4BC7-B8AA-27FBF5037CC7}"/>
              </a:ext>
            </a:extLst>
          </p:cNvPr>
          <p:cNvSpPr txBox="1"/>
          <p:nvPr/>
        </p:nvSpPr>
        <p:spPr>
          <a:xfrm>
            <a:off x="3915470" y="592545"/>
            <a:ext cx="436106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50" spc="600" dirty="0">
                <a:solidFill>
                  <a:srgbClr val="171717"/>
                </a:solidFill>
                <a:latin typeface="Arial" panose="020B0604020202020204" pitchFamily="34" charset="0"/>
                <a:ea typeface="NanumMyeongjo" panose="02020603020101020101" pitchFamily="18" charset="-127"/>
                <a:cs typeface="Arial" panose="020B0604020202020204" pitchFamily="34" charset="0"/>
              </a:rPr>
              <a:t>HOW TO MAKE EFFECTIVE PPT</a:t>
            </a:r>
          </a:p>
        </p:txBody>
      </p:sp>
      <p:sp>
        <p:nvSpPr>
          <p:cNvPr id="18" name="TextBox 54">
            <a:extLst>
              <a:ext uri="{FF2B5EF4-FFF2-40B4-BE49-F238E27FC236}">
                <a16:creationId xmlns:a16="http://schemas.microsoft.com/office/drawing/2014/main" id="{411E7919-CFD9-2E22-061C-565F4AF4C44E}"/>
              </a:ext>
            </a:extLst>
          </p:cNvPr>
          <p:cNvSpPr txBox="1"/>
          <p:nvPr/>
        </p:nvSpPr>
        <p:spPr>
          <a:xfrm rot="5400000">
            <a:off x="-445821" y="3305889"/>
            <a:ext cx="1944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000" spc="600" dirty="0">
                <a:solidFill>
                  <a:srgbClr val="171717"/>
                </a:solidFill>
                <a:latin typeface="Arial" panose="020B0604020202020204" pitchFamily="34" charset="0"/>
                <a:ea typeface="BIZ UDPゴシック" panose="020B0400000000000000" pitchFamily="50" charset="-128"/>
                <a:cs typeface="Arial" panose="020B0604020202020204" pitchFamily="34" charset="0"/>
              </a:rPr>
              <a:t>SHIRAKI@PPT</a:t>
            </a:r>
            <a:endParaRPr lang="en-US" sz="1000" spc="600" dirty="0">
              <a:solidFill>
                <a:srgbClr val="171717"/>
              </a:solidFill>
              <a:latin typeface="Arial" panose="020B0604020202020204" pitchFamily="34" charset="0"/>
              <a:ea typeface="BIZ UDPゴシック" panose="020B04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11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22004C"/>
            </a:gs>
            <a:gs pos="100000">
              <a:srgbClr val="31006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フリーフォーム: 図形 90">
            <a:extLst>
              <a:ext uri="{FF2B5EF4-FFF2-40B4-BE49-F238E27FC236}">
                <a16:creationId xmlns:a16="http://schemas.microsoft.com/office/drawing/2014/main" id="{2E8D34F0-DCB2-0AE6-C069-F0D325B562E6}"/>
              </a:ext>
            </a:extLst>
          </p:cNvPr>
          <p:cNvSpPr/>
          <p:nvPr/>
        </p:nvSpPr>
        <p:spPr>
          <a:xfrm>
            <a:off x="132029" y="5051896"/>
            <a:ext cx="11927942" cy="1806105"/>
          </a:xfrm>
          <a:custGeom>
            <a:avLst/>
            <a:gdLst>
              <a:gd name="connsiteX0" fmla="*/ 927411 w 11927942"/>
              <a:gd name="connsiteY0" fmla="*/ 1494568 h 1806105"/>
              <a:gd name="connsiteX1" fmla="*/ 998267 w 11927942"/>
              <a:gd name="connsiteY1" fmla="*/ 1503356 h 1806105"/>
              <a:gd name="connsiteX2" fmla="*/ 1108164 w 11927942"/>
              <a:gd name="connsiteY2" fmla="*/ 1508465 h 1806105"/>
              <a:gd name="connsiteX3" fmla="*/ 1108164 w 11927942"/>
              <a:gd name="connsiteY3" fmla="*/ 1806105 h 1806105"/>
              <a:gd name="connsiteX4" fmla="*/ 927411 w 11927942"/>
              <a:gd name="connsiteY4" fmla="*/ 1806105 h 1806105"/>
              <a:gd name="connsiteX5" fmla="*/ 1417301 w 11927942"/>
              <a:gd name="connsiteY5" fmla="*/ 1490179 h 1806105"/>
              <a:gd name="connsiteX6" fmla="*/ 1417301 w 11927942"/>
              <a:gd name="connsiteY6" fmla="*/ 1806105 h 1806105"/>
              <a:gd name="connsiteX7" fmla="*/ 1236549 w 11927942"/>
              <a:gd name="connsiteY7" fmla="*/ 1806105 h 1806105"/>
              <a:gd name="connsiteX8" fmla="*/ 1236549 w 11927942"/>
              <a:gd name="connsiteY8" fmla="*/ 1507116 h 1806105"/>
              <a:gd name="connsiteX9" fmla="*/ 1284686 w 11927942"/>
              <a:gd name="connsiteY9" fmla="*/ 1505494 h 1806105"/>
              <a:gd name="connsiteX10" fmla="*/ 1417283 w 11927942"/>
              <a:gd name="connsiteY10" fmla="*/ 1490183 h 1806105"/>
              <a:gd name="connsiteX11" fmla="*/ 618274 w 11927942"/>
              <a:gd name="connsiteY11" fmla="*/ 1435418 h 1806105"/>
              <a:gd name="connsiteX12" fmla="*/ 677884 w 11927942"/>
              <a:gd name="connsiteY12" fmla="*/ 1451407 h 1806105"/>
              <a:gd name="connsiteX13" fmla="*/ 799027 w 11927942"/>
              <a:gd name="connsiteY13" fmla="*/ 1475407 h 1806105"/>
              <a:gd name="connsiteX14" fmla="*/ 799027 w 11927942"/>
              <a:gd name="connsiteY14" fmla="*/ 1806105 h 1806105"/>
              <a:gd name="connsiteX15" fmla="*/ 618274 w 11927942"/>
              <a:gd name="connsiteY15" fmla="*/ 1806105 h 1806105"/>
              <a:gd name="connsiteX16" fmla="*/ 1726438 w 11927942"/>
              <a:gd name="connsiteY16" fmla="*/ 1409772 h 1806105"/>
              <a:gd name="connsiteX17" fmla="*/ 1726438 w 11927942"/>
              <a:gd name="connsiteY17" fmla="*/ 1806105 h 1806105"/>
              <a:gd name="connsiteX18" fmla="*/ 1545685 w 11927942"/>
              <a:gd name="connsiteY18" fmla="*/ 1806105 h 1806105"/>
              <a:gd name="connsiteX19" fmla="*/ 1545685 w 11927942"/>
              <a:gd name="connsiteY19" fmla="*/ 1464692 h 1806105"/>
              <a:gd name="connsiteX20" fmla="*/ 1665494 w 11927942"/>
              <a:gd name="connsiteY20" fmla="*/ 1431400 h 1806105"/>
              <a:gd name="connsiteX21" fmla="*/ 309137 w 11927942"/>
              <a:gd name="connsiteY21" fmla="*/ 1339280 h 1806105"/>
              <a:gd name="connsiteX22" fmla="*/ 316746 w 11927942"/>
              <a:gd name="connsiteY22" fmla="*/ 1342290 h 1806105"/>
              <a:gd name="connsiteX23" fmla="*/ 489891 w 11927942"/>
              <a:gd name="connsiteY23" fmla="*/ 1400131 h 1806105"/>
              <a:gd name="connsiteX24" fmla="*/ 489891 w 11927942"/>
              <a:gd name="connsiteY24" fmla="*/ 1806105 h 1806105"/>
              <a:gd name="connsiteX25" fmla="*/ 309137 w 11927942"/>
              <a:gd name="connsiteY25" fmla="*/ 1806105 h 1806105"/>
              <a:gd name="connsiteX26" fmla="*/ 2035575 w 11927942"/>
              <a:gd name="connsiteY26" fmla="*/ 1271082 h 1806105"/>
              <a:gd name="connsiteX27" fmla="*/ 2035575 w 11927942"/>
              <a:gd name="connsiteY27" fmla="*/ 1806105 h 1806105"/>
              <a:gd name="connsiteX28" fmla="*/ 1854822 w 11927942"/>
              <a:gd name="connsiteY28" fmla="*/ 1806105 h 1806105"/>
              <a:gd name="connsiteX29" fmla="*/ 1854822 w 11927942"/>
              <a:gd name="connsiteY29" fmla="*/ 1356795 h 1806105"/>
              <a:gd name="connsiteX30" fmla="*/ 2008094 w 11927942"/>
              <a:gd name="connsiteY30" fmla="*/ 1286619 h 1806105"/>
              <a:gd name="connsiteX31" fmla="*/ 0 w 11927942"/>
              <a:gd name="connsiteY31" fmla="*/ 1210249 h 1806105"/>
              <a:gd name="connsiteX32" fmla="*/ 118771 w 11927942"/>
              <a:gd name="connsiteY32" fmla="*/ 1263993 h 1806105"/>
              <a:gd name="connsiteX33" fmla="*/ 180753 w 11927942"/>
              <a:gd name="connsiteY33" fmla="*/ 1288506 h 1806105"/>
              <a:gd name="connsiteX34" fmla="*/ 180753 w 11927942"/>
              <a:gd name="connsiteY34" fmla="*/ 1806105 h 1806105"/>
              <a:gd name="connsiteX35" fmla="*/ 0 w 11927942"/>
              <a:gd name="connsiteY35" fmla="*/ 1806105 h 1806105"/>
              <a:gd name="connsiteX36" fmla="*/ 2344712 w 11927942"/>
              <a:gd name="connsiteY36" fmla="*/ 1089266 h 1806105"/>
              <a:gd name="connsiteX37" fmla="*/ 2344712 w 11927942"/>
              <a:gd name="connsiteY37" fmla="*/ 1806105 h 1806105"/>
              <a:gd name="connsiteX38" fmla="*/ 2163958 w 11927942"/>
              <a:gd name="connsiteY38" fmla="*/ 1806105 h 1806105"/>
              <a:gd name="connsiteX39" fmla="*/ 2163958 w 11927942"/>
              <a:gd name="connsiteY39" fmla="*/ 1198498 h 1806105"/>
              <a:gd name="connsiteX40" fmla="*/ 2226588 w 11927942"/>
              <a:gd name="connsiteY40" fmla="*/ 1163090 h 1806105"/>
              <a:gd name="connsiteX41" fmla="*/ 7728422 w 11927942"/>
              <a:gd name="connsiteY41" fmla="*/ 1045369 h 1806105"/>
              <a:gd name="connsiteX42" fmla="*/ 7739473 w 11927942"/>
              <a:gd name="connsiteY42" fmla="*/ 1046304 h 1806105"/>
              <a:gd name="connsiteX43" fmla="*/ 7909175 w 11927942"/>
              <a:gd name="connsiteY43" fmla="*/ 1051686 h 1806105"/>
              <a:gd name="connsiteX44" fmla="*/ 7909175 w 11927942"/>
              <a:gd name="connsiteY44" fmla="*/ 1806105 h 1806105"/>
              <a:gd name="connsiteX45" fmla="*/ 7728422 w 11927942"/>
              <a:gd name="connsiteY45" fmla="*/ 1806105 h 1806105"/>
              <a:gd name="connsiteX46" fmla="*/ 8218312 w 11927942"/>
              <a:gd name="connsiteY46" fmla="*/ 1040343 h 1806105"/>
              <a:gd name="connsiteX47" fmla="*/ 8218312 w 11927942"/>
              <a:gd name="connsiteY47" fmla="*/ 1806105 h 1806105"/>
              <a:gd name="connsiteX48" fmla="*/ 8037559 w 11927942"/>
              <a:gd name="connsiteY48" fmla="*/ 1806105 h 1806105"/>
              <a:gd name="connsiteX49" fmla="*/ 8037559 w 11927942"/>
              <a:gd name="connsiteY49" fmla="*/ 1050086 h 1806105"/>
              <a:gd name="connsiteX50" fmla="*/ 8118163 w 11927942"/>
              <a:gd name="connsiteY50" fmla="*/ 1048232 h 1806105"/>
              <a:gd name="connsiteX51" fmla="*/ 7419285 w 11927942"/>
              <a:gd name="connsiteY51" fmla="*/ 1013422 h 1806105"/>
              <a:gd name="connsiteX52" fmla="*/ 7533851 w 11927942"/>
              <a:gd name="connsiteY52" fmla="*/ 1028906 h 1806105"/>
              <a:gd name="connsiteX53" fmla="*/ 7600038 w 11927942"/>
              <a:gd name="connsiteY53" fmla="*/ 1034506 h 1806105"/>
              <a:gd name="connsiteX54" fmla="*/ 7600038 w 11927942"/>
              <a:gd name="connsiteY54" fmla="*/ 1806105 h 1806105"/>
              <a:gd name="connsiteX55" fmla="*/ 7419285 w 11927942"/>
              <a:gd name="connsiteY55" fmla="*/ 1806105 h 1806105"/>
              <a:gd name="connsiteX56" fmla="*/ 8527449 w 11927942"/>
              <a:gd name="connsiteY56" fmla="*/ 999258 h 1806105"/>
              <a:gd name="connsiteX57" fmla="*/ 8527449 w 11927942"/>
              <a:gd name="connsiteY57" fmla="*/ 1806105 h 1806105"/>
              <a:gd name="connsiteX58" fmla="*/ 8346696 w 11927942"/>
              <a:gd name="connsiteY58" fmla="*/ 1806105 h 1806105"/>
              <a:gd name="connsiteX59" fmla="*/ 8346696 w 11927942"/>
              <a:gd name="connsiteY59" fmla="*/ 1027254 h 1806105"/>
              <a:gd name="connsiteX60" fmla="*/ 8460929 w 11927942"/>
              <a:gd name="connsiteY60" fmla="*/ 1011868 h 1806105"/>
              <a:gd name="connsiteX61" fmla="*/ 7110148 w 11927942"/>
              <a:gd name="connsiteY61" fmla="*/ 961800 h 1806105"/>
              <a:gd name="connsiteX62" fmla="*/ 7290901 w 11927942"/>
              <a:gd name="connsiteY62" fmla="*/ 994876 h 1806105"/>
              <a:gd name="connsiteX63" fmla="*/ 7290901 w 11927942"/>
              <a:gd name="connsiteY63" fmla="*/ 1806105 h 1806105"/>
              <a:gd name="connsiteX64" fmla="*/ 7110148 w 11927942"/>
              <a:gd name="connsiteY64" fmla="*/ 1806105 h 1806105"/>
              <a:gd name="connsiteX65" fmla="*/ 8836586 w 11927942"/>
              <a:gd name="connsiteY65" fmla="*/ 925159 h 1806105"/>
              <a:gd name="connsiteX66" fmla="*/ 8836586 w 11927942"/>
              <a:gd name="connsiteY66" fmla="*/ 1806105 h 1806105"/>
              <a:gd name="connsiteX67" fmla="*/ 8655833 w 11927942"/>
              <a:gd name="connsiteY67" fmla="*/ 1806105 h 1806105"/>
              <a:gd name="connsiteX68" fmla="*/ 8655833 w 11927942"/>
              <a:gd name="connsiteY68" fmla="*/ 973124 h 1806105"/>
              <a:gd name="connsiteX69" fmla="*/ 8776753 w 11927942"/>
              <a:gd name="connsiteY69" fmla="*/ 943848 h 1806105"/>
              <a:gd name="connsiteX70" fmla="*/ 2653848 w 11927942"/>
              <a:gd name="connsiteY70" fmla="*/ 894751 h 1806105"/>
              <a:gd name="connsiteX71" fmla="*/ 2653848 w 11927942"/>
              <a:gd name="connsiteY71" fmla="*/ 1806105 h 1806105"/>
              <a:gd name="connsiteX72" fmla="*/ 2473096 w 11927942"/>
              <a:gd name="connsiteY72" fmla="*/ 1806105 h 1806105"/>
              <a:gd name="connsiteX73" fmla="*/ 2473096 w 11927942"/>
              <a:gd name="connsiteY73" fmla="*/ 1008854 h 1806105"/>
              <a:gd name="connsiteX74" fmla="*/ 6801011 w 11927942"/>
              <a:gd name="connsiteY74" fmla="*/ 890935 h 1806105"/>
              <a:gd name="connsiteX75" fmla="*/ 6838402 w 11927942"/>
              <a:gd name="connsiteY75" fmla="*/ 901023 h 1806105"/>
              <a:gd name="connsiteX76" fmla="*/ 6981764 w 11927942"/>
              <a:gd name="connsiteY76" fmla="*/ 933696 h 1806105"/>
              <a:gd name="connsiteX77" fmla="*/ 6981764 w 11927942"/>
              <a:gd name="connsiteY77" fmla="*/ 1806105 h 1806105"/>
              <a:gd name="connsiteX78" fmla="*/ 6801011 w 11927942"/>
              <a:gd name="connsiteY78" fmla="*/ 1806105 h 1806105"/>
              <a:gd name="connsiteX79" fmla="*/ 9145723 w 11927942"/>
              <a:gd name="connsiteY79" fmla="*/ 823382 h 1806105"/>
              <a:gd name="connsiteX80" fmla="*/ 9145723 w 11927942"/>
              <a:gd name="connsiteY80" fmla="*/ 1806105 h 1806105"/>
              <a:gd name="connsiteX81" fmla="*/ 8964970 w 11927942"/>
              <a:gd name="connsiteY81" fmla="*/ 1806105 h 1806105"/>
              <a:gd name="connsiteX82" fmla="*/ 8964970 w 11927942"/>
              <a:gd name="connsiteY82" fmla="*/ 885057 h 1806105"/>
              <a:gd name="connsiteX83" fmla="*/ 9074615 w 11927942"/>
              <a:gd name="connsiteY83" fmla="*/ 850808 h 1806105"/>
              <a:gd name="connsiteX84" fmla="*/ 6491874 w 11927942"/>
              <a:gd name="connsiteY84" fmla="*/ 816409 h 1806105"/>
              <a:gd name="connsiteX85" fmla="*/ 6581179 w 11927942"/>
              <a:gd name="connsiteY85" fmla="*/ 831623 h 1806105"/>
              <a:gd name="connsiteX86" fmla="*/ 6672627 w 11927942"/>
              <a:gd name="connsiteY86" fmla="*/ 856296 h 1806105"/>
              <a:gd name="connsiteX87" fmla="*/ 6672627 w 11927942"/>
              <a:gd name="connsiteY87" fmla="*/ 1806105 h 1806105"/>
              <a:gd name="connsiteX88" fmla="*/ 6491874 w 11927942"/>
              <a:gd name="connsiteY88" fmla="*/ 1806105 h 1806105"/>
              <a:gd name="connsiteX89" fmla="*/ 6182737 w 11927942"/>
              <a:gd name="connsiteY89" fmla="*/ 735877 h 1806105"/>
              <a:gd name="connsiteX90" fmla="*/ 6276426 w 11927942"/>
              <a:gd name="connsiteY90" fmla="*/ 764459 h 1806105"/>
              <a:gd name="connsiteX91" fmla="*/ 6363490 w 11927942"/>
              <a:gd name="connsiteY91" fmla="*/ 785969 h 1806105"/>
              <a:gd name="connsiteX92" fmla="*/ 6363490 w 11927942"/>
              <a:gd name="connsiteY92" fmla="*/ 1806105 h 1806105"/>
              <a:gd name="connsiteX93" fmla="*/ 6182737 w 11927942"/>
              <a:gd name="connsiteY93" fmla="*/ 1806105 h 1806105"/>
              <a:gd name="connsiteX94" fmla="*/ 2962985 w 11927942"/>
              <a:gd name="connsiteY94" fmla="*/ 716543 h 1806105"/>
              <a:gd name="connsiteX95" fmla="*/ 2962985 w 11927942"/>
              <a:gd name="connsiteY95" fmla="*/ 1806105 h 1806105"/>
              <a:gd name="connsiteX96" fmla="*/ 2782232 w 11927942"/>
              <a:gd name="connsiteY96" fmla="*/ 1806105 h 1806105"/>
              <a:gd name="connsiteX97" fmla="*/ 2782232 w 11927942"/>
              <a:gd name="connsiteY97" fmla="*/ 818515 h 1806105"/>
              <a:gd name="connsiteX98" fmla="*/ 2909241 w 11927942"/>
              <a:gd name="connsiteY98" fmla="*/ 743798 h 1806105"/>
              <a:gd name="connsiteX99" fmla="*/ 9454860 w 11927942"/>
              <a:gd name="connsiteY99" fmla="*/ 700432 h 1806105"/>
              <a:gd name="connsiteX100" fmla="*/ 9454860 w 11927942"/>
              <a:gd name="connsiteY100" fmla="*/ 1806105 h 1806105"/>
              <a:gd name="connsiteX101" fmla="*/ 9274107 w 11927942"/>
              <a:gd name="connsiteY101" fmla="*/ 1806105 h 1806105"/>
              <a:gd name="connsiteX102" fmla="*/ 9274107 w 11927942"/>
              <a:gd name="connsiteY102" fmla="*/ 773864 h 1806105"/>
              <a:gd name="connsiteX103" fmla="*/ 9363497 w 11927942"/>
              <a:gd name="connsiteY103" fmla="*/ 739386 h 1806105"/>
              <a:gd name="connsiteX104" fmla="*/ 5873602 w 11927942"/>
              <a:gd name="connsiteY104" fmla="*/ 634451 h 1806105"/>
              <a:gd name="connsiteX105" fmla="*/ 6054353 w 11927942"/>
              <a:gd name="connsiteY105" fmla="*/ 695718 h 1806105"/>
              <a:gd name="connsiteX106" fmla="*/ 6054353 w 11927942"/>
              <a:gd name="connsiteY106" fmla="*/ 1806105 h 1806105"/>
              <a:gd name="connsiteX107" fmla="*/ 5873602 w 11927942"/>
              <a:gd name="connsiteY107" fmla="*/ 1806105 h 1806105"/>
              <a:gd name="connsiteX108" fmla="*/ 3272123 w 11927942"/>
              <a:gd name="connsiteY108" fmla="*/ 570693 h 1806105"/>
              <a:gd name="connsiteX109" fmla="*/ 3272123 w 11927942"/>
              <a:gd name="connsiteY109" fmla="*/ 1806105 h 1806105"/>
              <a:gd name="connsiteX110" fmla="*/ 3091370 w 11927942"/>
              <a:gd name="connsiteY110" fmla="*/ 1806105 h 1806105"/>
              <a:gd name="connsiteX111" fmla="*/ 3091370 w 11927942"/>
              <a:gd name="connsiteY111" fmla="*/ 651435 h 1806105"/>
              <a:gd name="connsiteX112" fmla="*/ 3168490 w 11927942"/>
              <a:gd name="connsiteY112" fmla="*/ 612326 h 1806105"/>
              <a:gd name="connsiteX113" fmla="*/ 9763997 w 11927942"/>
              <a:gd name="connsiteY113" fmla="*/ 568148 h 1806105"/>
              <a:gd name="connsiteX114" fmla="*/ 9763997 w 11927942"/>
              <a:gd name="connsiteY114" fmla="*/ 1806105 h 1806105"/>
              <a:gd name="connsiteX115" fmla="*/ 9583244 w 11927942"/>
              <a:gd name="connsiteY115" fmla="*/ 1806105 h 1806105"/>
              <a:gd name="connsiteX116" fmla="*/ 9583244 w 11927942"/>
              <a:gd name="connsiteY116" fmla="*/ 645694 h 1806105"/>
              <a:gd name="connsiteX117" fmla="*/ 9652379 w 11927942"/>
              <a:gd name="connsiteY117" fmla="*/ 616218 h 1806105"/>
              <a:gd name="connsiteX118" fmla="*/ 5564463 w 11927942"/>
              <a:gd name="connsiteY118" fmla="*/ 532412 h 1806105"/>
              <a:gd name="connsiteX119" fmla="*/ 5692046 w 11927942"/>
              <a:gd name="connsiteY119" fmla="*/ 572911 h 1806105"/>
              <a:gd name="connsiteX120" fmla="*/ 5745216 w 11927942"/>
              <a:gd name="connsiteY120" fmla="*/ 590934 h 1806105"/>
              <a:gd name="connsiteX121" fmla="*/ 5745216 w 11927942"/>
              <a:gd name="connsiteY121" fmla="*/ 1806105 h 1806105"/>
              <a:gd name="connsiteX122" fmla="*/ 5564463 w 11927942"/>
              <a:gd name="connsiteY122" fmla="*/ 1806105 h 1806105"/>
              <a:gd name="connsiteX123" fmla="*/ 3581259 w 11927942"/>
              <a:gd name="connsiteY123" fmla="*/ 457388 h 1806105"/>
              <a:gd name="connsiteX124" fmla="*/ 3581259 w 11927942"/>
              <a:gd name="connsiteY124" fmla="*/ 1806105 h 1806105"/>
              <a:gd name="connsiteX125" fmla="*/ 3400506 w 11927942"/>
              <a:gd name="connsiteY125" fmla="*/ 1806105 h 1806105"/>
              <a:gd name="connsiteX126" fmla="*/ 3400506 w 11927942"/>
              <a:gd name="connsiteY126" fmla="*/ 519117 h 1806105"/>
              <a:gd name="connsiteX127" fmla="*/ 3454910 w 11927942"/>
              <a:gd name="connsiteY127" fmla="*/ 497261 h 1806105"/>
              <a:gd name="connsiteX128" fmla="*/ 5255326 w 11927942"/>
              <a:gd name="connsiteY128" fmla="*/ 444174 h 1806105"/>
              <a:gd name="connsiteX129" fmla="*/ 5436079 w 11927942"/>
              <a:gd name="connsiteY129" fmla="*/ 493637 h 1806105"/>
              <a:gd name="connsiteX130" fmla="*/ 5436079 w 11927942"/>
              <a:gd name="connsiteY130" fmla="*/ 1806105 h 1806105"/>
              <a:gd name="connsiteX131" fmla="*/ 5255326 w 11927942"/>
              <a:gd name="connsiteY131" fmla="*/ 1806105 h 1806105"/>
              <a:gd name="connsiteX132" fmla="*/ 10073134 w 11927942"/>
              <a:gd name="connsiteY132" fmla="*/ 438618 h 1806105"/>
              <a:gd name="connsiteX133" fmla="*/ 10073134 w 11927942"/>
              <a:gd name="connsiteY133" fmla="*/ 1806105 h 1806105"/>
              <a:gd name="connsiteX134" fmla="*/ 9892381 w 11927942"/>
              <a:gd name="connsiteY134" fmla="*/ 1806105 h 1806105"/>
              <a:gd name="connsiteX135" fmla="*/ 9892381 w 11927942"/>
              <a:gd name="connsiteY135" fmla="*/ 512858 h 1806105"/>
              <a:gd name="connsiteX136" fmla="*/ 9950241 w 11927942"/>
              <a:gd name="connsiteY136" fmla="*/ 487939 h 1806105"/>
              <a:gd name="connsiteX137" fmla="*/ 3890396 w 11927942"/>
              <a:gd name="connsiteY137" fmla="*/ 383318 h 1806105"/>
              <a:gd name="connsiteX138" fmla="*/ 3890396 w 11927942"/>
              <a:gd name="connsiteY138" fmla="*/ 1806105 h 1806105"/>
              <a:gd name="connsiteX139" fmla="*/ 3709644 w 11927942"/>
              <a:gd name="connsiteY139" fmla="*/ 1806105 h 1806105"/>
              <a:gd name="connsiteX140" fmla="*/ 3709644 w 11927942"/>
              <a:gd name="connsiteY140" fmla="*/ 422774 h 1806105"/>
              <a:gd name="connsiteX141" fmla="*/ 3775293 w 11927942"/>
              <a:gd name="connsiteY141" fmla="*/ 405963 h 1806105"/>
              <a:gd name="connsiteX142" fmla="*/ 4946189 w 11927942"/>
              <a:gd name="connsiteY142" fmla="*/ 380377 h 1806105"/>
              <a:gd name="connsiteX143" fmla="*/ 4999780 w 11927942"/>
              <a:gd name="connsiteY143" fmla="*/ 388618 h 1806105"/>
              <a:gd name="connsiteX144" fmla="*/ 5126943 w 11927942"/>
              <a:gd name="connsiteY144" fmla="*/ 416184 h 1806105"/>
              <a:gd name="connsiteX145" fmla="*/ 5126943 w 11927942"/>
              <a:gd name="connsiteY145" fmla="*/ 1806105 h 1806105"/>
              <a:gd name="connsiteX146" fmla="*/ 4946189 w 11927942"/>
              <a:gd name="connsiteY146" fmla="*/ 1806105 h 1806105"/>
              <a:gd name="connsiteX147" fmla="*/ 4199532 w 11927942"/>
              <a:gd name="connsiteY147" fmla="*/ 340651 h 1806105"/>
              <a:gd name="connsiteX148" fmla="*/ 4199532 w 11927942"/>
              <a:gd name="connsiteY148" fmla="*/ 1806105 h 1806105"/>
              <a:gd name="connsiteX149" fmla="*/ 4018780 w 11927942"/>
              <a:gd name="connsiteY149" fmla="*/ 1806105 h 1806105"/>
              <a:gd name="connsiteX150" fmla="*/ 4018780 w 11927942"/>
              <a:gd name="connsiteY150" fmla="*/ 362060 h 1806105"/>
              <a:gd name="connsiteX151" fmla="*/ 4136432 w 11927942"/>
              <a:gd name="connsiteY151" fmla="*/ 345788 h 1806105"/>
              <a:gd name="connsiteX152" fmla="*/ 4637052 w 11927942"/>
              <a:gd name="connsiteY152" fmla="*/ 337952 h 1806105"/>
              <a:gd name="connsiteX153" fmla="*/ 4717079 w 11927942"/>
              <a:gd name="connsiteY153" fmla="*/ 345148 h 1806105"/>
              <a:gd name="connsiteX154" fmla="*/ 4817807 w 11927942"/>
              <a:gd name="connsiteY154" fmla="*/ 360636 h 1806105"/>
              <a:gd name="connsiteX155" fmla="*/ 4817807 w 11927942"/>
              <a:gd name="connsiteY155" fmla="*/ 1806105 h 1806105"/>
              <a:gd name="connsiteX156" fmla="*/ 4637052 w 11927942"/>
              <a:gd name="connsiteY156" fmla="*/ 1806105 h 1806105"/>
              <a:gd name="connsiteX157" fmla="*/ 4497070 w 11927942"/>
              <a:gd name="connsiteY157" fmla="*/ 325366 h 1806105"/>
              <a:gd name="connsiteX158" fmla="*/ 4508669 w 11927942"/>
              <a:gd name="connsiteY158" fmla="*/ 326409 h 1806105"/>
              <a:gd name="connsiteX159" fmla="*/ 4508669 w 11927942"/>
              <a:gd name="connsiteY159" fmla="*/ 1806105 h 1806105"/>
              <a:gd name="connsiteX160" fmla="*/ 4327916 w 11927942"/>
              <a:gd name="connsiteY160" fmla="*/ 1806105 h 1806105"/>
              <a:gd name="connsiteX161" fmla="*/ 4327916 w 11927942"/>
              <a:gd name="connsiteY161" fmla="*/ 330200 h 1806105"/>
              <a:gd name="connsiteX162" fmla="*/ 4334405 w 11927942"/>
              <a:gd name="connsiteY162" fmla="*/ 329671 h 1806105"/>
              <a:gd name="connsiteX163" fmla="*/ 10382271 w 11927942"/>
              <a:gd name="connsiteY163" fmla="*/ 320984 h 1806105"/>
              <a:gd name="connsiteX164" fmla="*/ 10382271 w 11927942"/>
              <a:gd name="connsiteY164" fmla="*/ 1806105 h 1806105"/>
              <a:gd name="connsiteX165" fmla="*/ 10201518 w 11927942"/>
              <a:gd name="connsiteY165" fmla="*/ 1806105 h 1806105"/>
              <a:gd name="connsiteX166" fmla="*/ 10201518 w 11927942"/>
              <a:gd name="connsiteY166" fmla="*/ 387093 h 1806105"/>
              <a:gd name="connsiteX167" fmla="*/ 10266065 w 11927942"/>
              <a:gd name="connsiteY167" fmla="*/ 361188 h 1806105"/>
              <a:gd name="connsiteX168" fmla="*/ 10691408 w 11927942"/>
              <a:gd name="connsiteY168" fmla="*/ 219969 h 1806105"/>
              <a:gd name="connsiteX169" fmla="*/ 10691408 w 11927942"/>
              <a:gd name="connsiteY169" fmla="*/ 1806105 h 1806105"/>
              <a:gd name="connsiteX170" fmla="*/ 10510655 w 11927942"/>
              <a:gd name="connsiteY170" fmla="*/ 1806105 h 1806105"/>
              <a:gd name="connsiteX171" fmla="*/ 10510655 w 11927942"/>
              <a:gd name="connsiteY171" fmla="*/ 276567 h 1806105"/>
              <a:gd name="connsiteX172" fmla="*/ 10608831 w 11927942"/>
              <a:gd name="connsiteY172" fmla="*/ 242601 h 1806105"/>
              <a:gd name="connsiteX173" fmla="*/ 11000545 w 11927942"/>
              <a:gd name="connsiteY173" fmla="*/ 136281 h 1806105"/>
              <a:gd name="connsiteX174" fmla="*/ 11000545 w 11927942"/>
              <a:gd name="connsiteY174" fmla="*/ 1806105 h 1806105"/>
              <a:gd name="connsiteX175" fmla="*/ 10819792 w 11927942"/>
              <a:gd name="connsiteY175" fmla="*/ 1806105 h 1806105"/>
              <a:gd name="connsiteX176" fmla="*/ 10819792 w 11927942"/>
              <a:gd name="connsiteY176" fmla="*/ 184783 h 1806105"/>
              <a:gd name="connsiteX177" fmla="*/ 10987520 w 11927942"/>
              <a:gd name="connsiteY177" fmla="*/ 138814 h 1806105"/>
              <a:gd name="connsiteX178" fmla="*/ 11309682 w 11927942"/>
              <a:gd name="connsiteY178" fmla="*/ 76182 h 1806105"/>
              <a:gd name="connsiteX179" fmla="*/ 11309682 w 11927942"/>
              <a:gd name="connsiteY179" fmla="*/ 1806105 h 1806105"/>
              <a:gd name="connsiteX180" fmla="*/ 11128929 w 11927942"/>
              <a:gd name="connsiteY180" fmla="*/ 1806105 h 1806105"/>
              <a:gd name="connsiteX181" fmla="*/ 11128929 w 11927942"/>
              <a:gd name="connsiteY181" fmla="*/ 111322 h 1806105"/>
              <a:gd name="connsiteX182" fmla="*/ 11618819 w 11927942"/>
              <a:gd name="connsiteY182" fmla="*/ 28586 h 1806105"/>
              <a:gd name="connsiteX183" fmla="*/ 11618819 w 11927942"/>
              <a:gd name="connsiteY183" fmla="*/ 1806105 h 1806105"/>
              <a:gd name="connsiteX184" fmla="*/ 11438066 w 11927942"/>
              <a:gd name="connsiteY184" fmla="*/ 1806105 h 1806105"/>
              <a:gd name="connsiteX185" fmla="*/ 11438066 w 11927942"/>
              <a:gd name="connsiteY185" fmla="*/ 52846 h 1806105"/>
              <a:gd name="connsiteX186" fmla="*/ 11927942 w 11927942"/>
              <a:gd name="connsiteY186" fmla="*/ 0 h 1806105"/>
              <a:gd name="connsiteX187" fmla="*/ 11927942 w 11927942"/>
              <a:gd name="connsiteY187" fmla="*/ 1806105 h 1806105"/>
              <a:gd name="connsiteX188" fmla="*/ 11747189 w 11927942"/>
              <a:gd name="connsiteY188" fmla="*/ 1806105 h 1806105"/>
              <a:gd name="connsiteX189" fmla="*/ 11747189 w 11927942"/>
              <a:gd name="connsiteY189" fmla="*/ 15528 h 1806105"/>
              <a:gd name="connsiteX190" fmla="*/ 11888592 w 11927942"/>
              <a:gd name="connsiteY190" fmla="*/ 2186 h 180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1927942" h="1806105">
                <a:moveTo>
                  <a:pt x="927411" y="1494568"/>
                </a:moveTo>
                <a:lnTo>
                  <a:pt x="998267" y="1503356"/>
                </a:lnTo>
                <a:lnTo>
                  <a:pt x="1108164" y="1508465"/>
                </a:lnTo>
                <a:lnTo>
                  <a:pt x="1108164" y="1806105"/>
                </a:lnTo>
                <a:lnTo>
                  <a:pt x="927411" y="1806105"/>
                </a:lnTo>
                <a:close/>
                <a:moveTo>
                  <a:pt x="1417301" y="1490179"/>
                </a:moveTo>
                <a:lnTo>
                  <a:pt x="1417301" y="1806105"/>
                </a:lnTo>
                <a:lnTo>
                  <a:pt x="1236549" y="1806105"/>
                </a:lnTo>
                <a:lnTo>
                  <a:pt x="1236549" y="1507116"/>
                </a:lnTo>
                <a:lnTo>
                  <a:pt x="1284686" y="1505494"/>
                </a:lnTo>
                <a:cubicBezTo>
                  <a:pt x="1329970" y="1502108"/>
                  <a:pt x="1374122" y="1496953"/>
                  <a:pt x="1417283" y="1490183"/>
                </a:cubicBezTo>
                <a:close/>
                <a:moveTo>
                  <a:pt x="618274" y="1435418"/>
                </a:moveTo>
                <a:lnTo>
                  <a:pt x="677884" y="1451407"/>
                </a:lnTo>
                <a:lnTo>
                  <a:pt x="799027" y="1475407"/>
                </a:lnTo>
                <a:lnTo>
                  <a:pt x="799027" y="1806105"/>
                </a:lnTo>
                <a:lnTo>
                  <a:pt x="618274" y="1806105"/>
                </a:lnTo>
                <a:close/>
                <a:moveTo>
                  <a:pt x="1726438" y="1409772"/>
                </a:moveTo>
                <a:lnTo>
                  <a:pt x="1726438" y="1806105"/>
                </a:lnTo>
                <a:lnTo>
                  <a:pt x="1545685" y="1806105"/>
                </a:lnTo>
                <a:lnTo>
                  <a:pt x="1545685" y="1464692"/>
                </a:lnTo>
                <a:lnTo>
                  <a:pt x="1665494" y="1431400"/>
                </a:lnTo>
                <a:close/>
                <a:moveTo>
                  <a:pt x="309137" y="1339280"/>
                </a:moveTo>
                <a:lnTo>
                  <a:pt x="316746" y="1342290"/>
                </a:lnTo>
                <a:lnTo>
                  <a:pt x="489891" y="1400131"/>
                </a:lnTo>
                <a:lnTo>
                  <a:pt x="489891" y="1806105"/>
                </a:lnTo>
                <a:lnTo>
                  <a:pt x="309137" y="1806105"/>
                </a:lnTo>
                <a:close/>
                <a:moveTo>
                  <a:pt x="2035575" y="1271082"/>
                </a:moveTo>
                <a:lnTo>
                  <a:pt x="2035575" y="1806105"/>
                </a:lnTo>
                <a:lnTo>
                  <a:pt x="1854822" y="1806105"/>
                </a:lnTo>
                <a:lnTo>
                  <a:pt x="1854822" y="1356795"/>
                </a:lnTo>
                <a:lnTo>
                  <a:pt x="2008094" y="1286619"/>
                </a:lnTo>
                <a:close/>
                <a:moveTo>
                  <a:pt x="0" y="1210249"/>
                </a:moveTo>
                <a:lnTo>
                  <a:pt x="118771" y="1263993"/>
                </a:lnTo>
                <a:lnTo>
                  <a:pt x="180753" y="1288506"/>
                </a:lnTo>
                <a:lnTo>
                  <a:pt x="180753" y="1806105"/>
                </a:lnTo>
                <a:lnTo>
                  <a:pt x="0" y="1806105"/>
                </a:lnTo>
                <a:close/>
                <a:moveTo>
                  <a:pt x="2344712" y="1089266"/>
                </a:moveTo>
                <a:lnTo>
                  <a:pt x="2344712" y="1806105"/>
                </a:lnTo>
                <a:lnTo>
                  <a:pt x="2163958" y="1806105"/>
                </a:lnTo>
                <a:lnTo>
                  <a:pt x="2163958" y="1198498"/>
                </a:lnTo>
                <a:lnTo>
                  <a:pt x="2226588" y="1163090"/>
                </a:lnTo>
                <a:close/>
                <a:moveTo>
                  <a:pt x="7728422" y="1045369"/>
                </a:moveTo>
                <a:lnTo>
                  <a:pt x="7739473" y="1046304"/>
                </a:lnTo>
                <a:lnTo>
                  <a:pt x="7909175" y="1051686"/>
                </a:lnTo>
                <a:lnTo>
                  <a:pt x="7909175" y="1806105"/>
                </a:lnTo>
                <a:lnTo>
                  <a:pt x="7728422" y="1806105"/>
                </a:lnTo>
                <a:close/>
                <a:moveTo>
                  <a:pt x="8218312" y="1040343"/>
                </a:moveTo>
                <a:lnTo>
                  <a:pt x="8218312" y="1806105"/>
                </a:lnTo>
                <a:lnTo>
                  <a:pt x="8037559" y="1806105"/>
                </a:lnTo>
                <a:lnTo>
                  <a:pt x="8037559" y="1050086"/>
                </a:lnTo>
                <a:lnTo>
                  <a:pt x="8118163" y="1048232"/>
                </a:lnTo>
                <a:close/>
                <a:moveTo>
                  <a:pt x="7419285" y="1013422"/>
                </a:moveTo>
                <a:lnTo>
                  <a:pt x="7533851" y="1028906"/>
                </a:lnTo>
                <a:lnTo>
                  <a:pt x="7600038" y="1034506"/>
                </a:lnTo>
                <a:lnTo>
                  <a:pt x="7600038" y="1806105"/>
                </a:lnTo>
                <a:lnTo>
                  <a:pt x="7419285" y="1806105"/>
                </a:lnTo>
                <a:close/>
                <a:moveTo>
                  <a:pt x="8527449" y="999258"/>
                </a:moveTo>
                <a:lnTo>
                  <a:pt x="8527449" y="1806105"/>
                </a:lnTo>
                <a:lnTo>
                  <a:pt x="8346696" y="1806105"/>
                </a:lnTo>
                <a:lnTo>
                  <a:pt x="8346696" y="1027254"/>
                </a:lnTo>
                <a:lnTo>
                  <a:pt x="8460929" y="1011868"/>
                </a:lnTo>
                <a:close/>
                <a:moveTo>
                  <a:pt x="7110148" y="961800"/>
                </a:moveTo>
                <a:lnTo>
                  <a:pt x="7290901" y="994876"/>
                </a:lnTo>
                <a:lnTo>
                  <a:pt x="7290901" y="1806105"/>
                </a:lnTo>
                <a:lnTo>
                  <a:pt x="7110148" y="1806105"/>
                </a:lnTo>
                <a:close/>
                <a:moveTo>
                  <a:pt x="8836586" y="925159"/>
                </a:moveTo>
                <a:lnTo>
                  <a:pt x="8836586" y="1806105"/>
                </a:lnTo>
                <a:lnTo>
                  <a:pt x="8655833" y="1806105"/>
                </a:lnTo>
                <a:lnTo>
                  <a:pt x="8655833" y="973124"/>
                </a:lnTo>
                <a:lnTo>
                  <a:pt x="8776753" y="943848"/>
                </a:lnTo>
                <a:close/>
                <a:moveTo>
                  <a:pt x="2653848" y="894751"/>
                </a:moveTo>
                <a:lnTo>
                  <a:pt x="2653848" y="1806105"/>
                </a:lnTo>
                <a:lnTo>
                  <a:pt x="2473096" y="1806105"/>
                </a:lnTo>
                <a:lnTo>
                  <a:pt x="2473096" y="1008854"/>
                </a:lnTo>
                <a:close/>
                <a:moveTo>
                  <a:pt x="6801011" y="890935"/>
                </a:moveTo>
                <a:lnTo>
                  <a:pt x="6838402" y="901023"/>
                </a:lnTo>
                <a:lnTo>
                  <a:pt x="6981764" y="933696"/>
                </a:lnTo>
                <a:lnTo>
                  <a:pt x="6981764" y="1806105"/>
                </a:lnTo>
                <a:lnTo>
                  <a:pt x="6801011" y="1806105"/>
                </a:lnTo>
                <a:close/>
                <a:moveTo>
                  <a:pt x="9145723" y="823382"/>
                </a:moveTo>
                <a:lnTo>
                  <a:pt x="9145723" y="1806105"/>
                </a:lnTo>
                <a:lnTo>
                  <a:pt x="8964970" y="1806105"/>
                </a:lnTo>
                <a:lnTo>
                  <a:pt x="8964970" y="885057"/>
                </a:lnTo>
                <a:lnTo>
                  <a:pt x="9074615" y="850808"/>
                </a:lnTo>
                <a:close/>
                <a:moveTo>
                  <a:pt x="6491874" y="816409"/>
                </a:moveTo>
                <a:lnTo>
                  <a:pt x="6581179" y="831623"/>
                </a:lnTo>
                <a:lnTo>
                  <a:pt x="6672627" y="856296"/>
                </a:lnTo>
                <a:lnTo>
                  <a:pt x="6672627" y="1806105"/>
                </a:lnTo>
                <a:lnTo>
                  <a:pt x="6491874" y="1806105"/>
                </a:lnTo>
                <a:close/>
                <a:moveTo>
                  <a:pt x="6182737" y="735877"/>
                </a:moveTo>
                <a:lnTo>
                  <a:pt x="6276426" y="764459"/>
                </a:lnTo>
                <a:lnTo>
                  <a:pt x="6363490" y="785969"/>
                </a:lnTo>
                <a:lnTo>
                  <a:pt x="6363490" y="1806105"/>
                </a:lnTo>
                <a:lnTo>
                  <a:pt x="6182737" y="1806105"/>
                </a:lnTo>
                <a:close/>
                <a:moveTo>
                  <a:pt x="2962985" y="716543"/>
                </a:moveTo>
                <a:lnTo>
                  <a:pt x="2962985" y="1806105"/>
                </a:lnTo>
                <a:lnTo>
                  <a:pt x="2782232" y="1806105"/>
                </a:lnTo>
                <a:lnTo>
                  <a:pt x="2782232" y="818515"/>
                </a:lnTo>
                <a:lnTo>
                  <a:pt x="2909241" y="743798"/>
                </a:lnTo>
                <a:close/>
                <a:moveTo>
                  <a:pt x="9454860" y="700432"/>
                </a:moveTo>
                <a:lnTo>
                  <a:pt x="9454860" y="1806105"/>
                </a:lnTo>
                <a:lnTo>
                  <a:pt x="9274107" y="1806105"/>
                </a:lnTo>
                <a:lnTo>
                  <a:pt x="9274107" y="773864"/>
                </a:lnTo>
                <a:lnTo>
                  <a:pt x="9363497" y="739386"/>
                </a:lnTo>
                <a:close/>
                <a:moveTo>
                  <a:pt x="5873602" y="634451"/>
                </a:moveTo>
                <a:lnTo>
                  <a:pt x="6054353" y="695718"/>
                </a:lnTo>
                <a:lnTo>
                  <a:pt x="6054353" y="1806105"/>
                </a:lnTo>
                <a:lnTo>
                  <a:pt x="5873602" y="1806105"/>
                </a:lnTo>
                <a:close/>
                <a:moveTo>
                  <a:pt x="3272123" y="570693"/>
                </a:moveTo>
                <a:lnTo>
                  <a:pt x="3272123" y="1806105"/>
                </a:lnTo>
                <a:lnTo>
                  <a:pt x="3091370" y="1806105"/>
                </a:lnTo>
                <a:lnTo>
                  <a:pt x="3091370" y="651435"/>
                </a:lnTo>
                <a:lnTo>
                  <a:pt x="3168490" y="612326"/>
                </a:lnTo>
                <a:close/>
                <a:moveTo>
                  <a:pt x="9763997" y="568148"/>
                </a:moveTo>
                <a:lnTo>
                  <a:pt x="9763997" y="1806105"/>
                </a:lnTo>
                <a:lnTo>
                  <a:pt x="9583244" y="1806105"/>
                </a:lnTo>
                <a:lnTo>
                  <a:pt x="9583244" y="645694"/>
                </a:lnTo>
                <a:lnTo>
                  <a:pt x="9652379" y="616218"/>
                </a:lnTo>
                <a:close/>
                <a:moveTo>
                  <a:pt x="5564463" y="532412"/>
                </a:moveTo>
                <a:lnTo>
                  <a:pt x="5692046" y="572911"/>
                </a:lnTo>
                <a:lnTo>
                  <a:pt x="5745216" y="590934"/>
                </a:lnTo>
                <a:lnTo>
                  <a:pt x="5745216" y="1806105"/>
                </a:lnTo>
                <a:lnTo>
                  <a:pt x="5564463" y="1806105"/>
                </a:lnTo>
                <a:close/>
                <a:moveTo>
                  <a:pt x="3581259" y="457388"/>
                </a:moveTo>
                <a:lnTo>
                  <a:pt x="3581259" y="1806105"/>
                </a:lnTo>
                <a:lnTo>
                  <a:pt x="3400506" y="1806105"/>
                </a:lnTo>
                <a:lnTo>
                  <a:pt x="3400506" y="519117"/>
                </a:lnTo>
                <a:lnTo>
                  <a:pt x="3454910" y="497261"/>
                </a:lnTo>
                <a:close/>
                <a:moveTo>
                  <a:pt x="5255326" y="444174"/>
                </a:moveTo>
                <a:lnTo>
                  <a:pt x="5436079" y="493637"/>
                </a:lnTo>
                <a:lnTo>
                  <a:pt x="5436079" y="1806105"/>
                </a:lnTo>
                <a:lnTo>
                  <a:pt x="5255326" y="1806105"/>
                </a:lnTo>
                <a:close/>
                <a:moveTo>
                  <a:pt x="10073134" y="438618"/>
                </a:moveTo>
                <a:lnTo>
                  <a:pt x="10073134" y="1806105"/>
                </a:lnTo>
                <a:lnTo>
                  <a:pt x="9892381" y="1806105"/>
                </a:lnTo>
                <a:lnTo>
                  <a:pt x="9892381" y="512858"/>
                </a:lnTo>
                <a:lnTo>
                  <a:pt x="9950241" y="487939"/>
                </a:lnTo>
                <a:close/>
                <a:moveTo>
                  <a:pt x="3890396" y="383318"/>
                </a:moveTo>
                <a:lnTo>
                  <a:pt x="3890396" y="1806105"/>
                </a:lnTo>
                <a:lnTo>
                  <a:pt x="3709644" y="1806105"/>
                </a:lnTo>
                <a:lnTo>
                  <a:pt x="3709644" y="422774"/>
                </a:lnTo>
                <a:lnTo>
                  <a:pt x="3775293" y="405963"/>
                </a:lnTo>
                <a:close/>
                <a:moveTo>
                  <a:pt x="4946189" y="380377"/>
                </a:moveTo>
                <a:lnTo>
                  <a:pt x="4999780" y="388618"/>
                </a:lnTo>
                <a:lnTo>
                  <a:pt x="5126943" y="416184"/>
                </a:lnTo>
                <a:lnTo>
                  <a:pt x="5126943" y="1806105"/>
                </a:lnTo>
                <a:lnTo>
                  <a:pt x="4946189" y="1806105"/>
                </a:lnTo>
                <a:close/>
                <a:moveTo>
                  <a:pt x="4199532" y="340651"/>
                </a:moveTo>
                <a:lnTo>
                  <a:pt x="4199532" y="1806105"/>
                </a:lnTo>
                <a:lnTo>
                  <a:pt x="4018780" y="1806105"/>
                </a:lnTo>
                <a:lnTo>
                  <a:pt x="4018780" y="362060"/>
                </a:lnTo>
                <a:lnTo>
                  <a:pt x="4136432" y="345788"/>
                </a:lnTo>
                <a:close/>
                <a:moveTo>
                  <a:pt x="4637052" y="337952"/>
                </a:moveTo>
                <a:lnTo>
                  <a:pt x="4717079" y="345148"/>
                </a:lnTo>
                <a:lnTo>
                  <a:pt x="4817807" y="360636"/>
                </a:lnTo>
                <a:lnTo>
                  <a:pt x="4817807" y="1806105"/>
                </a:lnTo>
                <a:lnTo>
                  <a:pt x="4637052" y="1806105"/>
                </a:lnTo>
                <a:close/>
                <a:moveTo>
                  <a:pt x="4497070" y="325366"/>
                </a:moveTo>
                <a:lnTo>
                  <a:pt x="4508669" y="326409"/>
                </a:lnTo>
                <a:lnTo>
                  <a:pt x="4508669" y="1806105"/>
                </a:lnTo>
                <a:lnTo>
                  <a:pt x="4327916" y="1806105"/>
                </a:lnTo>
                <a:lnTo>
                  <a:pt x="4327916" y="330200"/>
                </a:lnTo>
                <a:lnTo>
                  <a:pt x="4334405" y="329671"/>
                </a:lnTo>
                <a:close/>
                <a:moveTo>
                  <a:pt x="10382271" y="320984"/>
                </a:moveTo>
                <a:lnTo>
                  <a:pt x="10382271" y="1806105"/>
                </a:lnTo>
                <a:lnTo>
                  <a:pt x="10201518" y="1806105"/>
                </a:lnTo>
                <a:lnTo>
                  <a:pt x="10201518" y="387093"/>
                </a:lnTo>
                <a:lnTo>
                  <a:pt x="10266065" y="361188"/>
                </a:lnTo>
                <a:close/>
                <a:moveTo>
                  <a:pt x="10691408" y="219969"/>
                </a:moveTo>
                <a:lnTo>
                  <a:pt x="10691408" y="1806105"/>
                </a:lnTo>
                <a:lnTo>
                  <a:pt x="10510655" y="1806105"/>
                </a:lnTo>
                <a:lnTo>
                  <a:pt x="10510655" y="276567"/>
                </a:lnTo>
                <a:lnTo>
                  <a:pt x="10608831" y="242601"/>
                </a:lnTo>
                <a:close/>
                <a:moveTo>
                  <a:pt x="11000545" y="136281"/>
                </a:moveTo>
                <a:lnTo>
                  <a:pt x="11000545" y="1806105"/>
                </a:lnTo>
                <a:lnTo>
                  <a:pt x="10819792" y="1806105"/>
                </a:lnTo>
                <a:lnTo>
                  <a:pt x="10819792" y="184783"/>
                </a:lnTo>
                <a:lnTo>
                  <a:pt x="10987520" y="138814"/>
                </a:lnTo>
                <a:close/>
                <a:moveTo>
                  <a:pt x="11309682" y="76182"/>
                </a:moveTo>
                <a:lnTo>
                  <a:pt x="11309682" y="1806105"/>
                </a:lnTo>
                <a:lnTo>
                  <a:pt x="11128929" y="1806105"/>
                </a:lnTo>
                <a:lnTo>
                  <a:pt x="11128929" y="111322"/>
                </a:lnTo>
                <a:close/>
                <a:moveTo>
                  <a:pt x="11618819" y="28586"/>
                </a:moveTo>
                <a:lnTo>
                  <a:pt x="11618819" y="1806105"/>
                </a:lnTo>
                <a:lnTo>
                  <a:pt x="11438066" y="1806105"/>
                </a:lnTo>
                <a:lnTo>
                  <a:pt x="11438066" y="52846"/>
                </a:lnTo>
                <a:close/>
                <a:moveTo>
                  <a:pt x="11927942" y="0"/>
                </a:moveTo>
                <a:lnTo>
                  <a:pt x="11927942" y="1806105"/>
                </a:lnTo>
                <a:lnTo>
                  <a:pt x="11747189" y="1806105"/>
                </a:lnTo>
                <a:lnTo>
                  <a:pt x="11747189" y="15528"/>
                </a:lnTo>
                <a:lnTo>
                  <a:pt x="11888592" y="2186"/>
                </a:lnTo>
                <a:close/>
              </a:path>
            </a:pathLst>
          </a:custGeom>
          <a:gradFill>
            <a:gsLst>
              <a:gs pos="0">
                <a:srgbClr val="5CD4D7"/>
              </a:gs>
              <a:gs pos="25000">
                <a:srgbClr val="745DE1"/>
              </a:gs>
              <a:gs pos="75000">
                <a:srgbClr val="AF01C3"/>
              </a:gs>
              <a:gs pos="50000">
                <a:srgbClr val="8C04AE"/>
              </a:gs>
              <a:gs pos="100000">
                <a:srgbClr val="E1017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85585BED-5E30-3DFB-3DA4-FCC0F1228BC8}"/>
              </a:ext>
            </a:extLst>
          </p:cNvPr>
          <p:cNvSpPr/>
          <p:nvPr/>
        </p:nvSpPr>
        <p:spPr>
          <a:xfrm>
            <a:off x="132029" y="-1"/>
            <a:ext cx="11927942" cy="217968"/>
          </a:xfrm>
          <a:custGeom>
            <a:avLst/>
            <a:gdLst>
              <a:gd name="connsiteX0" fmla="*/ 309137 w 11927942"/>
              <a:gd name="connsiteY0" fmla="*/ 0 h 217968"/>
              <a:gd name="connsiteX1" fmla="*/ 489891 w 11927942"/>
              <a:gd name="connsiteY1" fmla="*/ 0 h 217968"/>
              <a:gd name="connsiteX2" fmla="*/ 489891 w 11927942"/>
              <a:gd name="connsiteY2" fmla="*/ 217968 h 217968"/>
              <a:gd name="connsiteX3" fmla="*/ 309137 w 11927942"/>
              <a:gd name="connsiteY3" fmla="*/ 217968 h 217968"/>
              <a:gd name="connsiteX4" fmla="*/ 0 w 11927942"/>
              <a:gd name="connsiteY4" fmla="*/ 0 h 217968"/>
              <a:gd name="connsiteX5" fmla="*/ 180753 w 11927942"/>
              <a:gd name="connsiteY5" fmla="*/ 0 h 217968"/>
              <a:gd name="connsiteX6" fmla="*/ 180753 w 11927942"/>
              <a:gd name="connsiteY6" fmla="*/ 217968 h 217968"/>
              <a:gd name="connsiteX7" fmla="*/ 0 w 11927942"/>
              <a:gd name="connsiteY7" fmla="*/ 217968 h 217968"/>
              <a:gd name="connsiteX8" fmla="*/ 618274 w 11927942"/>
              <a:gd name="connsiteY8" fmla="*/ 0 h 217968"/>
              <a:gd name="connsiteX9" fmla="*/ 799027 w 11927942"/>
              <a:gd name="connsiteY9" fmla="*/ 0 h 217968"/>
              <a:gd name="connsiteX10" fmla="*/ 799027 w 11927942"/>
              <a:gd name="connsiteY10" fmla="*/ 217968 h 217968"/>
              <a:gd name="connsiteX11" fmla="*/ 618274 w 11927942"/>
              <a:gd name="connsiteY11" fmla="*/ 217968 h 217968"/>
              <a:gd name="connsiteX12" fmla="*/ 927411 w 11927942"/>
              <a:gd name="connsiteY12" fmla="*/ 0 h 217968"/>
              <a:gd name="connsiteX13" fmla="*/ 1108164 w 11927942"/>
              <a:gd name="connsiteY13" fmla="*/ 0 h 217968"/>
              <a:gd name="connsiteX14" fmla="*/ 1108164 w 11927942"/>
              <a:gd name="connsiteY14" fmla="*/ 217968 h 217968"/>
              <a:gd name="connsiteX15" fmla="*/ 927411 w 11927942"/>
              <a:gd name="connsiteY15" fmla="*/ 217968 h 217968"/>
              <a:gd name="connsiteX16" fmla="*/ 1236549 w 11927942"/>
              <a:gd name="connsiteY16" fmla="*/ 0 h 217968"/>
              <a:gd name="connsiteX17" fmla="*/ 1417301 w 11927942"/>
              <a:gd name="connsiteY17" fmla="*/ 0 h 217968"/>
              <a:gd name="connsiteX18" fmla="*/ 1417301 w 11927942"/>
              <a:gd name="connsiteY18" fmla="*/ 217968 h 217968"/>
              <a:gd name="connsiteX19" fmla="*/ 1236549 w 11927942"/>
              <a:gd name="connsiteY19" fmla="*/ 217968 h 217968"/>
              <a:gd name="connsiteX20" fmla="*/ 1545685 w 11927942"/>
              <a:gd name="connsiteY20" fmla="*/ 0 h 217968"/>
              <a:gd name="connsiteX21" fmla="*/ 1726438 w 11927942"/>
              <a:gd name="connsiteY21" fmla="*/ 0 h 217968"/>
              <a:gd name="connsiteX22" fmla="*/ 1726438 w 11927942"/>
              <a:gd name="connsiteY22" fmla="*/ 217968 h 217968"/>
              <a:gd name="connsiteX23" fmla="*/ 1545685 w 11927942"/>
              <a:gd name="connsiteY23" fmla="*/ 217968 h 217968"/>
              <a:gd name="connsiteX24" fmla="*/ 1854822 w 11927942"/>
              <a:gd name="connsiteY24" fmla="*/ 0 h 217968"/>
              <a:gd name="connsiteX25" fmla="*/ 2035575 w 11927942"/>
              <a:gd name="connsiteY25" fmla="*/ 0 h 217968"/>
              <a:gd name="connsiteX26" fmla="*/ 2035575 w 11927942"/>
              <a:gd name="connsiteY26" fmla="*/ 217968 h 217968"/>
              <a:gd name="connsiteX27" fmla="*/ 1854822 w 11927942"/>
              <a:gd name="connsiteY27" fmla="*/ 217968 h 217968"/>
              <a:gd name="connsiteX28" fmla="*/ 2163958 w 11927942"/>
              <a:gd name="connsiteY28" fmla="*/ 0 h 217968"/>
              <a:gd name="connsiteX29" fmla="*/ 2344712 w 11927942"/>
              <a:gd name="connsiteY29" fmla="*/ 0 h 217968"/>
              <a:gd name="connsiteX30" fmla="*/ 2344712 w 11927942"/>
              <a:gd name="connsiteY30" fmla="*/ 217968 h 217968"/>
              <a:gd name="connsiteX31" fmla="*/ 2163958 w 11927942"/>
              <a:gd name="connsiteY31" fmla="*/ 217968 h 217968"/>
              <a:gd name="connsiteX32" fmla="*/ 2473096 w 11927942"/>
              <a:gd name="connsiteY32" fmla="*/ 0 h 217968"/>
              <a:gd name="connsiteX33" fmla="*/ 2653848 w 11927942"/>
              <a:gd name="connsiteY33" fmla="*/ 0 h 217968"/>
              <a:gd name="connsiteX34" fmla="*/ 2653848 w 11927942"/>
              <a:gd name="connsiteY34" fmla="*/ 217968 h 217968"/>
              <a:gd name="connsiteX35" fmla="*/ 2473096 w 11927942"/>
              <a:gd name="connsiteY35" fmla="*/ 217968 h 217968"/>
              <a:gd name="connsiteX36" fmla="*/ 2782232 w 11927942"/>
              <a:gd name="connsiteY36" fmla="*/ 0 h 217968"/>
              <a:gd name="connsiteX37" fmla="*/ 2962985 w 11927942"/>
              <a:gd name="connsiteY37" fmla="*/ 0 h 217968"/>
              <a:gd name="connsiteX38" fmla="*/ 2962985 w 11927942"/>
              <a:gd name="connsiteY38" fmla="*/ 217968 h 217968"/>
              <a:gd name="connsiteX39" fmla="*/ 2782232 w 11927942"/>
              <a:gd name="connsiteY39" fmla="*/ 217968 h 217968"/>
              <a:gd name="connsiteX40" fmla="*/ 3091370 w 11927942"/>
              <a:gd name="connsiteY40" fmla="*/ 0 h 217968"/>
              <a:gd name="connsiteX41" fmla="*/ 3272123 w 11927942"/>
              <a:gd name="connsiteY41" fmla="*/ 0 h 217968"/>
              <a:gd name="connsiteX42" fmla="*/ 3272123 w 11927942"/>
              <a:gd name="connsiteY42" fmla="*/ 217968 h 217968"/>
              <a:gd name="connsiteX43" fmla="*/ 3091370 w 11927942"/>
              <a:gd name="connsiteY43" fmla="*/ 217968 h 217968"/>
              <a:gd name="connsiteX44" fmla="*/ 3400506 w 11927942"/>
              <a:gd name="connsiteY44" fmla="*/ 0 h 217968"/>
              <a:gd name="connsiteX45" fmla="*/ 3581259 w 11927942"/>
              <a:gd name="connsiteY45" fmla="*/ 0 h 217968"/>
              <a:gd name="connsiteX46" fmla="*/ 3581259 w 11927942"/>
              <a:gd name="connsiteY46" fmla="*/ 217968 h 217968"/>
              <a:gd name="connsiteX47" fmla="*/ 3400506 w 11927942"/>
              <a:gd name="connsiteY47" fmla="*/ 217968 h 217968"/>
              <a:gd name="connsiteX48" fmla="*/ 3709644 w 11927942"/>
              <a:gd name="connsiteY48" fmla="*/ 0 h 217968"/>
              <a:gd name="connsiteX49" fmla="*/ 3890396 w 11927942"/>
              <a:gd name="connsiteY49" fmla="*/ 0 h 217968"/>
              <a:gd name="connsiteX50" fmla="*/ 3890396 w 11927942"/>
              <a:gd name="connsiteY50" fmla="*/ 217968 h 217968"/>
              <a:gd name="connsiteX51" fmla="*/ 3709644 w 11927942"/>
              <a:gd name="connsiteY51" fmla="*/ 217968 h 217968"/>
              <a:gd name="connsiteX52" fmla="*/ 4018780 w 11927942"/>
              <a:gd name="connsiteY52" fmla="*/ 0 h 217968"/>
              <a:gd name="connsiteX53" fmla="*/ 4199532 w 11927942"/>
              <a:gd name="connsiteY53" fmla="*/ 0 h 217968"/>
              <a:gd name="connsiteX54" fmla="*/ 4199532 w 11927942"/>
              <a:gd name="connsiteY54" fmla="*/ 217968 h 217968"/>
              <a:gd name="connsiteX55" fmla="*/ 4018780 w 11927942"/>
              <a:gd name="connsiteY55" fmla="*/ 217968 h 217968"/>
              <a:gd name="connsiteX56" fmla="*/ 4327916 w 11927942"/>
              <a:gd name="connsiteY56" fmla="*/ 0 h 217968"/>
              <a:gd name="connsiteX57" fmla="*/ 4508668 w 11927942"/>
              <a:gd name="connsiteY57" fmla="*/ 0 h 217968"/>
              <a:gd name="connsiteX58" fmla="*/ 4508668 w 11927942"/>
              <a:gd name="connsiteY58" fmla="*/ 217968 h 217968"/>
              <a:gd name="connsiteX59" fmla="*/ 4327916 w 11927942"/>
              <a:gd name="connsiteY59" fmla="*/ 217968 h 217968"/>
              <a:gd name="connsiteX60" fmla="*/ 4637052 w 11927942"/>
              <a:gd name="connsiteY60" fmla="*/ 0 h 217968"/>
              <a:gd name="connsiteX61" fmla="*/ 4817806 w 11927942"/>
              <a:gd name="connsiteY61" fmla="*/ 0 h 217968"/>
              <a:gd name="connsiteX62" fmla="*/ 4817806 w 11927942"/>
              <a:gd name="connsiteY62" fmla="*/ 217968 h 217968"/>
              <a:gd name="connsiteX63" fmla="*/ 4637052 w 11927942"/>
              <a:gd name="connsiteY63" fmla="*/ 217968 h 217968"/>
              <a:gd name="connsiteX64" fmla="*/ 4946189 w 11927942"/>
              <a:gd name="connsiteY64" fmla="*/ 0 h 217968"/>
              <a:gd name="connsiteX65" fmla="*/ 5126942 w 11927942"/>
              <a:gd name="connsiteY65" fmla="*/ 0 h 217968"/>
              <a:gd name="connsiteX66" fmla="*/ 5126942 w 11927942"/>
              <a:gd name="connsiteY66" fmla="*/ 217968 h 217968"/>
              <a:gd name="connsiteX67" fmla="*/ 4946189 w 11927942"/>
              <a:gd name="connsiteY67" fmla="*/ 217968 h 217968"/>
              <a:gd name="connsiteX68" fmla="*/ 5255326 w 11927942"/>
              <a:gd name="connsiteY68" fmla="*/ 0 h 217968"/>
              <a:gd name="connsiteX69" fmla="*/ 5436079 w 11927942"/>
              <a:gd name="connsiteY69" fmla="*/ 0 h 217968"/>
              <a:gd name="connsiteX70" fmla="*/ 5436079 w 11927942"/>
              <a:gd name="connsiteY70" fmla="*/ 217968 h 217968"/>
              <a:gd name="connsiteX71" fmla="*/ 5255326 w 11927942"/>
              <a:gd name="connsiteY71" fmla="*/ 217968 h 217968"/>
              <a:gd name="connsiteX72" fmla="*/ 5564463 w 11927942"/>
              <a:gd name="connsiteY72" fmla="*/ 0 h 217968"/>
              <a:gd name="connsiteX73" fmla="*/ 5745216 w 11927942"/>
              <a:gd name="connsiteY73" fmla="*/ 0 h 217968"/>
              <a:gd name="connsiteX74" fmla="*/ 5745216 w 11927942"/>
              <a:gd name="connsiteY74" fmla="*/ 217968 h 217968"/>
              <a:gd name="connsiteX75" fmla="*/ 5564463 w 11927942"/>
              <a:gd name="connsiteY75" fmla="*/ 217968 h 217968"/>
              <a:gd name="connsiteX76" fmla="*/ 5873601 w 11927942"/>
              <a:gd name="connsiteY76" fmla="*/ 0 h 217968"/>
              <a:gd name="connsiteX77" fmla="*/ 6054353 w 11927942"/>
              <a:gd name="connsiteY77" fmla="*/ 0 h 217968"/>
              <a:gd name="connsiteX78" fmla="*/ 6054353 w 11927942"/>
              <a:gd name="connsiteY78" fmla="*/ 217968 h 217968"/>
              <a:gd name="connsiteX79" fmla="*/ 5873601 w 11927942"/>
              <a:gd name="connsiteY79" fmla="*/ 217968 h 217968"/>
              <a:gd name="connsiteX80" fmla="*/ 6182737 w 11927942"/>
              <a:gd name="connsiteY80" fmla="*/ 0 h 217968"/>
              <a:gd name="connsiteX81" fmla="*/ 6363490 w 11927942"/>
              <a:gd name="connsiteY81" fmla="*/ 0 h 217968"/>
              <a:gd name="connsiteX82" fmla="*/ 6363490 w 11927942"/>
              <a:gd name="connsiteY82" fmla="*/ 217968 h 217968"/>
              <a:gd name="connsiteX83" fmla="*/ 6182737 w 11927942"/>
              <a:gd name="connsiteY83" fmla="*/ 217968 h 217968"/>
              <a:gd name="connsiteX84" fmla="*/ 6491874 w 11927942"/>
              <a:gd name="connsiteY84" fmla="*/ 0 h 217968"/>
              <a:gd name="connsiteX85" fmla="*/ 6672627 w 11927942"/>
              <a:gd name="connsiteY85" fmla="*/ 0 h 217968"/>
              <a:gd name="connsiteX86" fmla="*/ 6672627 w 11927942"/>
              <a:gd name="connsiteY86" fmla="*/ 217968 h 217968"/>
              <a:gd name="connsiteX87" fmla="*/ 6491874 w 11927942"/>
              <a:gd name="connsiteY87" fmla="*/ 217968 h 217968"/>
              <a:gd name="connsiteX88" fmla="*/ 6801011 w 11927942"/>
              <a:gd name="connsiteY88" fmla="*/ 0 h 217968"/>
              <a:gd name="connsiteX89" fmla="*/ 6981764 w 11927942"/>
              <a:gd name="connsiteY89" fmla="*/ 0 h 217968"/>
              <a:gd name="connsiteX90" fmla="*/ 6981764 w 11927942"/>
              <a:gd name="connsiteY90" fmla="*/ 217968 h 217968"/>
              <a:gd name="connsiteX91" fmla="*/ 6801011 w 11927942"/>
              <a:gd name="connsiteY91" fmla="*/ 217968 h 217968"/>
              <a:gd name="connsiteX92" fmla="*/ 7110148 w 11927942"/>
              <a:gd name="connsiteY92" fmla="*/ 0 h 217968"/>
              <a:gd name="connsiteX93" fmla="*/ 7290901 w 11927942"/>
              <a:gd name="connsiteY93" fmla="*/ 0 h 217968"/>
              <a:gd name="connsiteX94" fmla="*/ 7290901 w 11927942"/>
              <a:gd name="connsiteY94" fmla="*/ 217968 h 217968"/>
              <a:gd name="connsiteX95" fmla="*/ 7110148 w 11927942"/>
              <a:gd name="connsiteY95" fmla="*/ 217968 h 217968"/>
              <a:gd name="connsiteX96" fmla="*/ 7419285 w 11927942"/>
              <a:gd name="connsiteY96" fmla="*/ 0 h 217968"/>
              <a:gd name="connsiteX97" fmla="*/ 7600038 w 11927942"/>
              <a:gd name="connsiteY97" fmla="*/ 0 h 217968"/>
              <a:gd name="connsiteX98" fmla="*/ 7600038 w 11927942"/>
              <a:gd name="connsiteY98" fmla="*/ 217968 h 217968"/>
              <a:gd name="connsiteX99" fmla="*/ 7419285 w 11927942"/>
              <a:gd name="connsiteY99" fmla="*/ 217968 h 217968"/>
              <a:gd name="connsiteX100" fmla="*/ 7728422 w 11927942"/>
              <a:gd name="connsiteY100" fmla="*/ 0 h 217968"/>
              <a:gd name="connsiteX101" fmla="*/ 7909175 w 11927942"/>
              <a:gd name="connsiteY101" fmla="*/ 0 h 217968"/>
              <a:gd name="connsiteX102" fmla="*/ 7909175 w 11927942"/>
              <a:gd name="connsiteY102" fmla="*/ 217968 h 217968"/>
              <a:gd name="connsiteX103" fmla="*/ 7728422 w 11927942"/>
              <a:gd name="connsiteY103" fmla="*/ 217968 h 217968"/>
              <a:gd name="connsiteX104" fmla="*/ 8037559 w 11927942"/>
              <a:gd name="connsiteY104" fmla="*/ 0 h 217968"/>
              <a:gd name="connsiteX105" fmla="*/ 8218312 w 11927942"/>
              <a:gd name="connsiteY105" fmla="*/ 0 h 217968"/>
              <a:gd name="connsiteX106" fmla="*/ 8218312 w 11927942"/>
              <a:gd name="connsiteY106" fmla="*/ 217968 h 217968"/>
              <a:gd name="connsiteX107" fmla="*/ 8037559 w 11927942"/>
              <a:gd name="connsiteY107" fmla="*/ 217968 h 217968"/>
              <a:gd name="connsiteX108" fmla="*/ 8346696 w 11927942"/>
              <a:gd name="connsiteY108" fmla="*/ 0 h 217968"/>
              <a:gd name="connsiteX109" fmla="*/ 8527449 w 11927942"/>
              <a:gd name="connsiteY109" fmla="*/ 0 h 217968"/>
              <a:gd name="connsiteX110" fmla="*/ 8527449 w 11927942"/>
              <a:gd name="connsiteY110" fmla="*/ 217968 h 217968"/>
              <a:gd name="connsiteX111" fmla="*/ 8346696 w 11927942"/>
              <a:gd name="connsiteY111" fmla="*/ 217968 h 217968"/>
              <a:gd name="connsiteX112" fmla="*/ 8655833 w 11927942"/>
              <a:gd name="connsiteY112" fmla="*/ 0 h 217968"/>
              <a:gd name="connsiteX113" fmla="*/ 8836586 w 11927942"/>
              <a:gd name="connsiteY113" fmla="*/ 0 h 217968"/>
              <a:gd name="connsiteX114" fmla="*/ 8836586 w 11927942"/>
              <a:gd name="connsiteY114" fmla="*/ 217968 h 217968"/>
              <a:gd name="connsiteX115" fmla="*/ 8655833 w 11927942"/>
              <a:gd name="connsiteY115" fmla="*/ 217968 h 217968"/>
              <a:gd name="connsiteX116" fmla="*/ 8964970 w 11927942"/>
              <a:gd name="connsiteY116" fmla="*/ 0 h 217968"/>
              <a:gd name="connsiteX117" fmla="*/ 9145723 w 11927942"/>
              <a:gd name="connsiteY117" fmla="*/ 0 h 217968"/>
              <a:gd name="connsiteX118" fmla="*/ 9145723 w 11927942"/>
              <a:gd name="connsiteY118" fmla="*/ 217968 h 217968"/>
              <a:gd name="connsiteX119" fmla="*/ 8964970 w 11927942"/>
              <a:gd name="connsiteY119" fmla="*/ 217968 h 217968"/>
              <a:gd name="connsiteX120" fmla="*/ 9274107 w 11927942"/>
              <a:gd name="connsiteY120" fmla="*/ 0 h 217968"/>
              <a:gd name="connsiteX121" fmla="*/ 9454860 w 11927942"/>
              <a:gd name="connsiteY121" fmla="*/ 0 h 217968"/>
              <a:gd name="connsiteX122" fmla="*/ 9454860 w 11927942"/>
              <a:gd name="connsiteY122" fmla="*/ 217968 h 217968"/>
              <a:gd name="connsiteX123" fmla="*/ 9274107 w 11927942"/>
              <a:gd name="connsiteY123" fmla="*/ 217968 h 217968"/>
              <a:gd name="connsiteX124" fmla="*/ 9583244 w 11927942"/>
              <a:gd name="connsiteY124" fmla="*/ 0 h 217968"/>
              <a:gd name="connsiteX125" fmla="*/ 9763997 w 11927942"/>
              <a:gd name="connsiteY125" fmla="*/ 0 h 217968"/>
              <a:gd name="connsiteX126" fmla="*/ 9763997 w 11927942"/>
              <a:gd name="connsiteY126" fmla="*/ 217968 h 217968"/>
              <a:gd name="connsiteX127" fmla="*/ 9583244 w 11927942"/>
              <a:gd name="connsiteY127" fmla="*/ 217968 h 217968"/>
              <a:gd name="connsiteX128" fmla="*/ 9892381 w 11927942"/>
              <a:gd name="connsiteY128" fmla="*/ 0 h 217968"/>
              <a:gd name="connsiteX129" fmla="*/ 10073134 w 11927942"/>
              <a:gd name="connsiteY129" fmla="*/ 0 h 217968"/>
              <a:gd name="connsiteX130" fmla="*/ 10073134 w 11927942"/>
              <a:gd name="connsiteY130" fmla="*/ 217968 h 217968"/>
              <a:gd name="connsiteX131" fmla="*/ 9892381 w 11927942"/>
              <a:gd name="connsiteY131" fmla="*/ 217968 h 217968"/>
              <a:gd name="connsiteX132" fmla="*/ 10201518 w 11927942"/>
              <a:gd name="connsiteY132" fmla="*/ 0 h 217968"/>
              <a:gd name="connsiteX133" fmla="*/ 10382271 w 11927942"/>
              <a:gd name="connsiteY133" fmla="*/ 0 h 217968"/>
              <a:gd name="connsiteX134" fmla="*/ 10382271 w 11927942"/>
              <a:gd name="connsiteY134" fmla="*/ 217968 h 217968"/>
              <a:gd name="connsiteX135" fmla="*/ 10201518 w 11927942"/>
              <a:gd name="connsiteY135" fmla="*/ 217968 h 217968"/>
              <a:gd name="connsiteX136" fmla="*/ 10510655 w 11927942"/>
              <a:gd name="connsiteY136" fmla="*/ 0 h 217968"/>
              <a:gd name="connsiteX137" fmla="*/ 10691408 w 11927942"/>
              <a:gd name="connsiteY137" fmla="*/ 0 h 217968"/>
              <a:gd name="connsiteX138" fmla="*/ 10691408 w 11927942"/>
              <a:gd name="connsiteY138" fmla="*/ 217968 h 217968"/>
              <a:gd name="connsiteX139" fmla="*/ 10510655 w 11927942"/>
              <a:gd name="connsiteY139" fmla="*/ 217968 h 217968"/>
              <a:gd name="connsiteX140" fmla="*/ 10819792 w 11927942"/>
              <a:gd name="connsiteY140" fmla="*/ 0 h 217968"/>
              <a:gd name="connsiteX141" fmla="*/ 11000545 w 11927942"/>
              <a:gd name="connsiteY141" fmla="*/ 0 h 217968"/>
              <a:gd name="connsiteX142" fmla="*/ 11000545 w 11927942"/>
              <a:gd name="connsiteY142" fmla="*/ 217968 h 217968"/>
              <a:gd name="connsiteX143" fmla="*/ 10819792 w 11927942"/>
              <a:gd name="connsiteY143" fmla="*/ 217968 h 217968"/>
              <a:gd name="connsiteX144" fmla="*/ 11128929 w 11927942"/>
              <a:gd name="connsiteY144" fmla="*/ 0 h 217968"/>
              <a:gd name="connsiteX145" fmla="*/ 11309682 w 11927942"/>
              <a:gd name="connsiteY145" fmla="*/ 0 h 217968"/>
              <a:gd name="connsiteX146" fmla="*/ 11309682 w 11927942"/>
              <a:gd name="connsiteY146" fmla="*/ 217968 h 217968"/>
              <a:gd name="connsiteX147" fmla="*/ 11128929 w 11927942"/>
              <a:gd name="connsiteY147" fmla="*/ 217968 h 217968"/>
              <a:gd name="connsiteX148" fmla="*/ 11747189 w 11927942"/>
              <a:gd name="connsiteY148" fmla="*/ 0 h 217968"/>
              <a:gd name="connsiteX149" fmla="*/ 11927942 w 11927942"/>
              <a:gd name="connsiteY149" fmla="*/ 0 h 217968"/>
              <a:gd name="connsiteX150" fmla="*/ 11927942 w 11927942"/>
              <a:gd name="connsiteY150" fmla="*/ 217968 h 217968"/>
              <a:gd name="connsiteX151" fmla="*/ 11747189 w 11927942"/>
              <a:gd name="connsiteY151" fmla="*/ 217968 h 217968"/>
              <a:gd name="connsiteX152" fmla="*/ 11438066 w 11927942"/>
              <a:gd name="connsiteY152" fmla="*/ 0 h 217968"/>
              <a:gd name="connsiteX153" fmla="*/ 11618819 w 11927942"/>
              <a:gd name="connsiteY153" fmla="*/ 0 h 217968"/>
              <a:gd name="connsiteX154" fmla="*/ 11618819 w 11927942"/>
              <a:gd name="connsiteY154" fmla="*/ 217968 h 217968"/>
              <a:gd name="connsiteX155" fmla="*/ 11438066 w 11927942"/>
              <a:gd name="connsiteY155" fmla="*/ 217968 h 21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1927942" h="217968">
                <a:moveTo>
                  <a:pt x="309137" y="0"/>
                </a:moveTo>
                <a:lnTo>
                  <a:pt x="489891" y="0"/>
                </a:lnTo>
                <a:lnTo>
                  <a:pt x="489891" y="217968"/>
                </a:lnTo>
                <a:lnTo>
                  <a:pt x="309137" y="217968"/>
                </a:lnTo>
                <a:close/>
                <a:moveTo>
                  <a:pt x="0" y="0"/>
                </a:moveTo>
                <a:lnTo>
                  <a:pt x="180753" y="0"/>
                </a:lnTo>
                <a:lnTo>
                  <a:pt x="180753" y="217968"/>
                </a:lnTo>
                <a:lnTo>
                  <a:pt x="0" y="217968"/>
                </a:lnTo>
                <a:close/>
                <a:moveTo>
                  <a:pt x="618274" y="0"/>
                </a:moveTo>
                <a:lnTo>
                  <a:pt x="799027" y="0"/>
                </a:lnTo>
                <a:lnTo>
                  <a:pt x="799027" y="217968"/>
                </a:lnTo>
                <a:lnTo>
                  <a:pt x="618274" y="217968"/>
                </a:lnTo>
                <a:close/>
                <a:moveTo>
                  <a:pt x="927411" y="0"/>
                </a:moveTo>
                <a:lnTo>
                  <a:pt x="1108164" y="0"/>
                </a:lnTo>
                <a:lnTo>
                  <a:pt x="1108164" y="217968"/>
                </a:lnTo>
                <a:lnTo>
                  <a:pt x="927411" y="217968"/>
                </a:lnTo>
                <a:close/>
                <a:moveTo>
                  <a:pt x="1236549" y="0"/>
                </a:moveTo>
                <a:lnTo>
                  <a:pt x="1417301" y="0"/>
                </a:lnTo>
                <a:lnTo>
                  <a:pt x="1417301" y="217968"/>
                </a:lnTo>
                <a:lnTo>
                  <a:pt x="1236549" y="217968"/>
                </a:lnTo>
                <a:close/>
                <a:moveTo>
                  <a:pt x="1545685" y="0"/>
                </a:moveTo>
                <a:lnTo>
                  <a:pt x="1726438" y="0"/>
                </a:lnTo>
                <a:lnTo>
                  <a:pt x="1726438" y="217968"/>
                </a:lnTo>
                <a:lnTo>
                  <a:pt x="1545685" y="217968"/>
                </a:lnTo>
                <a:close/>
                <a:moveTo>
                  <a:pt x="1854822" y="0"/>
                </a:moveTo>
                <a:lnTo>
                  <a:pt x="2035575" y="0"/>
                </a:lnTo>
                <a:lnTo>
                  <a:pt x="2035575" y="217968"/>
                </a:lnTo>
                <a:lnTo>
                  <a:pt x="1854822" y="217968"/>
                </a:lnTo>
                <a:close/>
                <a:moveTo>
                  <a:pt x="2163958" y="0"/>
                </a:moveTo>
                <a:lnTo>
                  <a:pt x="2344712" y="0"/>
                </a:lnTo>
                <a:lnTo>
                  <a:pt x="2344712" y="217968"/>
                </a:lnTo>
                <a:lnTo>
                  <a:pt x="2163958" y="217968"/>
                </a:lnTo>
                <a:close/>
                <a:moveTo>
                  <a:pt x="2473096" y="0"/>
                </a:moveTo>
                <a:lnTo>
                  <a:pt x="2653848" y="0"/>
                </a:lnTo>
                <a:lnTo>
                  <a:pt x="2653848" y="217968"/>
                </a:lnTo>
                <a:lnTo>
                  <a:pt x="2473096" y="217968"/>
                </a:lnTo>
                <a:close/>
                <a:moveTo>
                  <a:pt x="2782232" y="0"/>
                </a:moveTo>
                <a:lnTo>
                  <a:pt x="2962985" y="0"/>
                </a:lnTo>
                <a:lnTo>
                  <a:pt x="2962985" y="217968"/>
                </a:lnTo>
                <a:lnTo>
                  <a:pt x="2782232" y="217968"/>
                </a:lnTo>
                <a:close/>
                <a:moveTo>
                  <a:pt x="3091370" y="0"/>
                </a:moveTo>
                <a:lnTo>
                  <a:pt x="3272123" y="0"/>
                </a:lnTo>
                <a:lnTo>
                  <a:pt x="3272123" y="217968"/>
                </a:lnTo>
                <a:lnTo>
                  <a:pt x="3091370" y="217968"/>
                </a:lnTo>
                <a:close/>
                <a:moveTo>
                  <a:pt x="3400506" y="0"/>
                </a:moveTo>
                <a:lnTo>
                  <a:pt x="3581259" y="0"/>
                </a:lnTo>
                <a:lnTo>
                  <a:pt x="3581259" y="217968"/>
                </a:lnTo>
                <a:lnTo>
                  <a:pt x="3400506" y="217968"/>
                </a:lnTo>
                <a:close/>
                <a:moveTo>
                  <a:pt x="3709644" y="0"/>
                </a:moveTo>
                <a:lnTo>
                  <a:pt x="3890396" y="0"/>
                </a:lnTo>
                <a:lnTo>
                  <a:pt x="3890396" y="217968"/>
                </a:lnTo>
                <a:lnTo>
                  <a:pt x="3709644" y="217968"/>
                </a:lnTo>
                <a:close/>
                <a:moveTo>
                  <a:pt x="4018780" y="0"/>
                </a:moveTo>
                <a:lnTo>
                  <a:pt x="4199532" y="0"/>
                </a:lnTo>
                <a:lnTo>
                  <a:pt x="4199532" y="217968"/>
                </a:lnTo>
                <a:lnTo>
                  <a:pt x="4018780" y="217968"/>
                </a:lnTo>
                <a:close/>
                <a:moveTo>
                  <a:pt x="4327916" y="0"/>
                </a:moveTo>
                <a:lnTo>
                  <a:pt x="4508668" y="0"/>
                </a:lnTo>
                <a:lnTo>
                  <a:pt x="4508668" y="217968"/>
                </a:lnTo>
                <a:lnTo>
                  <a:pt x="4327916" y="217968"/>
                </a:lnTo>
                <a:close/>
                <a:moveTo>
                  <a:pt x="4637052" y="0"/>
                </a:moveTo>
                <a:lnTo>
                  <a:pt x="4817806" y="0"/>
                </a:lnTo>
                <a:lnTo>
                  <a:pt x="4817806" y="217968"/>
                </a:lnTo>
                <a:lnTo>
                  <a:pt x="4637052" y="217968"/>
                </a:lnTo>
                <a:close/>
                <a:moveTo>
                  <a:pt x="4946189" y="0"/>
                </a:moveTo>
                <a:lnTo>
                  <a:pt x="5126942" y="0"/>
                </a:lnTo>
                <a:lnTo>
                  <a:pt x="5126942" y="217968"/>
                </a:lnTo>
                <a:lnTo>
                  <a:pt x="4946189" y="217968"/>
                </a:lnTo>
                <a:close/>
                <a:moveTo>
                  <a:pt x="5255326" y="0"/>
                </a:moveTo>
                <a:lnTo>
                  <a:pt x="5436079" y="0"/>
                </a:lnTo>
                <a:lnTo>
                  <a:pt x="5436079" y="217968"/>
                </a:lnTo>
                <a:lnTo>
                  <a:pt x="5255326" y="217968"/>
                </a:lnTo>
                <a:close/>
                <a:moveTo>
                  <a:pt x="5564463" y="0"/>
                </a:moveTo>
                <a:lnTo>
                  <a:pt x="5745216" y="0"/>
                </a:lnTo>
                <a:lnTo>
                  <a:pt x="5745216" y="217968"/>
                </a:lnTo>
                <a:lnTo>
                  <a:pt x="5564463" y="217968"/>
                </a:lnTo>
                <a:close/>
                <a:moveTo>
                  <a:pt x="5873601" y="0"/>
                </a:moveTo>
                <a:lnTo>
                  <a:pt x="6054353" y="0"/>
                </a:lnTo>
                <a:lnTo>
                  <a:pt x="6054353" y="217968"/>
                </a:lnTo>
                <a:lnTo>
                  <a:pt x="5873601" y="217968"/>
                </a:lnTo>
                <a:close/>
                <a:moveTo>
                  <a:pt x="6182737" y="0"/>
                </a:moveTo>
                <a:lnTo>
                  <a:pt x="6363490" y="0"/>
                </a:lnTo>
                <a:lnTo>
                  <a:pt x="6363490" y="217968"/>
                </a:lnTo>
                <a:lnTo>
                  <a:pt x="6182737" y="217968"/>
                </a:lnTo>
                <a:close/>
                <a:moveTo>
                  <a:pt x="6491874" y="0"/>
                </a:moveTo>
                <a:lnTo>
                  <a:pt x="6672627" y="0"/>
                </a:lnTo>
                <a:lnTo>
                  <a:pt x="6672627" y="217968"/>
                </a:lnTo>
                <a:lnTo>
                  <a:pt x="6491874" y="217968"/>
                </a:lnTo>
                <a:close/>
                <a:moveTo>
                  <a:pt x="6801011" y="0"/>
                </a:moveTo>
                <a:lnTo>
                  <a:pt x="6981764" y="0"/>
                </a:lnTo>
                <a:lnTo>
                  <a:pt x="6981764" y="217968"/>
                </a:lnTo>
                <a:lnTo>
                  <a:pt x="6801011" y="217968"/>
                </a:lnTo>
                <a:close/>
                <a:moveTo>
                  <a:pt x="7110148" y="0"/>
                </a:moveTo>
                <a:lnTo>
                  <a:pt x="7290901" y="0"/>
                </a:lnTo>
                <a:lnTo>
                  <a:pt x="7290901" y="217968"/>
                </a:lnTo>
                <a:lnTo>
                  <a:pt x="7110148" y="217968"/>
                </a:lnTo>
                <a:close/>
                <a:moveTo>
                  <a:pt x="7419285" y="0"/>
                </a:moveTo>
                <a:lnTo>
                  <a:pt x="7600038" y="0"/>
                </a:lnTo>
                <a:lnTo>
                  <a:pt x="7600038" y="217968"/>
                </a:lnTo>
                <a:lnTo>
                  <a:pt x="7419285" y="217968"/>
                </a:lnTo>
                <a:close/>
                <a:moveTo>
                  <a:pt x="7728422" y="0"/>
                </a:moveTo>
                <a:lnTo>
                  <a:pt x="7909175" y="0"/>
                </a:lnTo>
                <a:lnTo>
                  <a:pt x="7909175" y="217968"/>
                </a:lnTo>
                <a:lnTo>
                  <a:pt x="7728422" y="217968"/>
                </a:lnTo>
                <a:close/>
                <a:moveTo>
                  <a:pt x="8037559" y="0"/>
                </a:moveTo>
                <a:lnTo>
                  <a:pt x="8218312" y="0"/>
                </a:lnTo>
                <a:lnTo>
                  <a:pt x="8218312" y="217968"/>
                </a:lnTo>
                <a:lnTo>
                  <a:pt x="8037559" y="217968"/>
                </a:lnTo>
                <a:close/>
                <a:moveTo>
                  <a:pt x="8346696" y="0"/>
                </a:moveTo>
                <a:lnTo>
                  <a:pt x="8527449" y="0"/>
                </a:lnTo>
                <a:lnTo>
                  <a:pt x="8527449" y="217968"/>
                </a:lnTo>
                <a:lnTo>
                  <a:pt x="8346696" y="217968"/>
                </a:lnTo>
                <a:close/>
                <a:moveTo>
                  <a:pt x="8655833" y="0"/>
                </a:moveTo>
                <a:lnTo>
                  <a:pt x="8836586" y="0"/>
                </a:lnTo>
                <a:lnTo>
                  <a:pt x="8836586" y="217968"/>
                </a:lnTo>
                <a:lnTo>
                  <a:pt x="8655833" y="217968"/>
                </a:lnTo>
                <a:close/>
                <a:moveTo>
                  <a:pt x="8964970" y="0"/>
                </a:moveTo>
                <a:lnTo>
                  <a:pt x="9145723" y="0"/>
                </a:lnTo>
                <a:lnTo>
                  <a:pt x="9145723" y="217968"/>
                </a:lnTo>
                <a:lnTo>
                  <a:pt x="8964970" y="217968"/>
                </a:lnTo>
                <a:close/>
                <a:moveTo>
                  <a:pt x="9274107" y="0"/>
                </a:moveTo>
                <a:lnTo>
                  <a:pt x="9454860" y="0"/>
                </a:lnTo>
                <a:lnTo>
                  <a:pt x="9454860" y="217968"/>
                </a:lnTo>
                <a:lnTo>
                  <a:pt x="9274107" y="217968"/>
                </a:lnTo>
                <a:close/>
                <a:moveTo>
                  <a:pt x="9583244" y="0"/>
                </a:moveTo>
                <a:lnTo>
                  <a:pt x="9763997" y="0"/>
                </a:lnTo>
                <a:lnTo>
                  <a:pt x="9763997" y="217968"/>
                </a:lnTo>
                <a:lnTo>
                  <a:pt x="9583244" y="217968"/>
                </a:lnTo>
                <a:close/>
                <a:moveTo>
                  <a:pt x="9892381" y="0"/>
                </a:moveTo>
                <a:lnTo>
                  <a:pt x="10073134" y="0"/>
                </a:lnTo>
                <a:lnTo>
                  <a:pt x="10073134" y="217968"/>
                </a:lnTo>
                <a:lnTo>
                  <a:pt x="9892381" y="217968"/>
                </a:lnTo>
                <a:close/>
                <a:moveTo>
                  <a:pt x="10201518" y="0"/>
                </a:moveTo>
                <a:lnTo>
                  <a:pt x="10382271" y="0"/>
                </a:lnTo>
                <a:lnTo>
                  <a:pt x="10382271" y="217968"/>
                </a:lnTo>
                <a:lnTo>
                  <a:pt x="10201518" y="217968"/>
                </a:lnTo>
                <a:close/>
                <a:moveTo>
                  <a:pt x="10510655" y="0"/>
                </a:moveTo>
                <a:lnTo>
                  <a:pt x="10691408" y="0"/>
                </a:lnTo>
                <a:lnTo>
                  <a:pt x="10691408" y="217968"/>
                </a:lnTo>
                <a:lnTo>
                  <a:pt x="10510655" y="217968"/>
                </a:lnTo>
                <a:close/>
                <a:moveTo>
                  <a:pt x="10819792" y="0"/>
                </a:moveTo>
                <a:lnTo>
                  <a:pt x="11000545" y="0"/>
                </a:lnTo>
                <a:lnTo>
                  <a:pt x="11000545" y="217968"/>
                </a:lnTo>
                <a:lnTo>
                  <a:pt x="10819792" y="217968"/>
                </a:lnTo>
                <a:close/>
                <a:moveTo>
                  <a:pt x="11128929" y="0"/>
                </a:moveTo>
                <a:lnTo>
                  <a:pt x="11309682" y="0"/>
                </a:lnTo>
                <a:lnTo>
                  <a:pt x="11309682" y="217968"/>
                </a:lnTo>
                <a:lnTo>
                  <a:pt x="11128929" y="217968"/>
                </a:lnTo>
                <a:close/>
                <a:moveTo>
                  <a:pt x="11747189" y="0"/>
                </a:moveTo>
                <a:lnTo>
                  <a:pt x="11927942" y="0"/>
                </a:lnTo>
                <a:lnTo>
                  <a:pt x="11927942" y="217968"/>
                </a:lnTo>
                <a:lnTo>
                  <a:pt x="11747189" y="217968"/>
                </a:lnTo>
                <a:close/>
                <a:moveTo>
                  <a:pt x="11438066" y="0"/>
                </a:moveTo>
                <a:lnTo>
                  <a:pt x="11618819" y="0"/>
                </a:lnTo>
                <a:lnTo>
                  <a:pt x="11618819" y="217968"/>
                </a:lnTo>
                <a:lnTo>
                  <a:pt x="11438066" y="217968"/>
                </a:lnTo>
                <a:close/>
              </a:path>
            </a:pathLst>
          </a:custGeom>
          <a:gradFill>
            <a:gsLst>
              <a:gs pos="0">
                <a:srgbClr val="5CD4D7"/>
              </a:gs>
              <a:gs pos="25000">
                <a:srgbClr val="745DE1"/>
              </a:gs>
              <a:gs pos="75000">
                <a:srgbClr val="AF01C3"/>
              </a:gs>
              <a:gs pos="50000">
                <a:srgbClr val="8C04AE"/>
              </a:gs>
              <a:gs pos="100000">
                <a:srgbClr val="E1017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3ED4A21F-D18C-36CD-0DF2-FC2B31F4F83E}"/>
              </a:ext>
            </a:extLst>
          </p:cNvPr>
          <p:cNvGrpSpPr/>
          <p:nvPr/>
        </p:nvGrpSpPr>
        <p:grpSpPr>
          <a:xfrm>
            <a:off x="3199250" y="2545328"/>
            <a:ext cx="5609228" cy="1162844"/>
            <a:chOff x="3199250" y="2432382"/>
            <a:chExt cx="5609228" cy="1162844"/>
          </a:xfrm>
        </p:grpSpPr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2B368EF0-F496-F60E-0ABB-58C807A5E477}"/>
                </a:ext>
              </a:extLst>
            </p:cNvPr>
            <p:cNvSpPr txBox="1"/>
            <p:nvPr/>
          </p:nvSpPr>
          <p:spPr>
            <a:xfrm>
              <a:off x="3199250" y="2432382"/>
              <a:ext cx="56092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400" b="1" spc="300" dirty="0">
                  <a:solidFill>
                    <a:schemeClr val="bg1"/>
                  </a:solidFill>
                  <a:latin typeface="DIN Condensed" panose="020B0606040000020204" pitchFamily="34" charset="0"/>
                </a:rPr>
                <a:t>メディア事業部紹介</a:t>
              </a:r>
              <a:endParaRPr kumimoji="1" lang="ja-JP" altLang="en-US" sz="4400" b="1" spc="300" dirty="0">
                <a:solidFill>
                  <a:schemeClr val="bg1"/>
                </a:solidFill>
                <a:latin typeface="DIN Condensed" panose="020B0606040000020204" pitchFamily="34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B786193-6A4A-A0BC-4551-B0499FA0B88F}"/>
                </a:ext>
              </a:extLst>
            </p:cNvPr>
            <p:cNvSpPr txBox="1"/>
            <p:nvPr/>
          </p:nvSpPr>
          <p:spPr>
            <a:xfrm>
              <a:off x="4279480" y="3225894"/>
              <a:ext cx="3629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Introduction of the Media Division</a:t>
              </a:r>
              <a:endParaRPr kumimoji="1" lang="ja-JP" altLang="en-US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2" name="TextBox 31">
            <a:extLst>
              <a:ext uri="{FF2B5EF4-FFF2-40B4-BE49-F238E27FC236}">
                <a16:creationId xmlns:a16="http://schemas.microsoft.com/office/drawing/2014/main" id="{ED58A512-CD8F-570C-C476-121147F20A00}"/>
              </a:ext>
            </a:extLst>
          </p:cNvPr>
          <p:cNvSpPr txBox="1"/>
          <p:nvPr/>
        </p:nvSpPr>
        <p:spPr>
          <a:xfrm>
            <a:off x="10434143" y="301518"/>
            <a:ext cx="137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D3018C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BLOCKDESIGN</a:t>
            </a:r>
            <a:endParaRPr lang="en-US" sz="1400" b="1" dirty="0">
              <a:solidFill>
                <a:srgbClr val="D3018C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735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210</Words>
  <Application>Microsoft Macintosh PowerPoint</Application>
  <PresentationFormat>ワイド画面</PresentationFormat>
  <Paragraphs>59</Paragraphs>
  <Slides>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5" baseType="lpstr">
      <vt:lpstr>Segoe UI</vt:lpstr>
      <vt:lpstr>游ゴシック Light</vt:lpstr>
      <vt:lpstr>游ゴシック</vt:lpstr>
      <vt:lpstr>DIN Condensed</vt:lpstr>
      <vt:lpstr>Bahnschrift</vt:lpstr>
      <vt:lpstr>BIZ UDPゴシック</vt:lpstr>
      <vt:lpstr>Century Gothic</vt:lpstr>
      <vt:lpstr>Arial</vt:lpstr>
      <vt:lpstr>メイリオ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白木 久弥子</dc:creator>
  <cp:lastModifiedBy>熊谷千春</cp:lastModifiedBy>
  <cp:revision>4</cp:revision>
  <dcterms:created xsi:type="dcterms:W3CDTF">2022-09-09T05:36:46Z</dcterms:created>
  <dcterms:modified xsi:type="dcterms:W3CDTF">2023-01-23T09:00:36Z</dcterms:modified>
</cp:coreProperties>
</file>